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4"/>
  </p:sldMasterIdLst>
  <p:notesMasterIdLst>
    <p:notesMasterId r:id="rId17"/>
  </p:notesMasterIdLst>
  <p:sldIdLst>
    <p:sldId id="4252" r:id="rId5"/>
    <p:sldId id="3548" r:id="rId6"/>
    <p:sldId id="341" r:id="rId7"/>
    <p:sldId id="2147474176" r:id="rId8"/>
    <p:sldId id="4248" r:id="rId9"/>
    <p:sldId id="4285" r:id="rId10"/>
    <p:sldId id="2147474177" r:id="rId11"/>
    <p:sldId id="2147474191" r:id="rId12"/>
    <p:sldId id="4284" r:id="rId13"/>
    <p:sldId id="2147474192" r:id="rId14"/>
    <p:sldId id="4239" r:id="rId15"/>
    <p:sldId id="4238" r:id="rId16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EA35B1-438F-C225-D443-24D9AEAC420F}" name="Adam Majsa" initials="AM" userId="S::majsa@jao.eu::0eae1e16-2792-4043-af75-7861122cce1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ena Vizintin" initials="IV" lastIdx="2" clrIdx="0">
    <p:extLst>
      <p:ext uri="{19B8F6BF-5375-455C-9EA6-DF929625EA0E}">
        <p15:presenceInfo xmlns:p15="http://schemas.microsoft.com/office/powerpoint/2012/main" userId="Irena Vizint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4B"/>
    <a:srgbClr val="A11A5D"/>
    <a:srgbClr val="BD2D67"/>
    <a:srgbClr val="FCFCFC"/>
    <a:srgbClr val="F6640A"/>
    <a:srgbClr val="C00000"/>
    <a:srgbClr val="B9B9B9"/>
    <a:srgbClr val="F09010"/>
    <a:srgbClr val="35613A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51" autoAdjust="0"/>
    <p:restoredTop sz="71096" autoAdjust="0"/>
  </p:normalViewPr>
  <p:slideViewPr>
    <p:cSldViewPr snapToGrid="0">
      <p:cViewPr varScale="1">
        <p:scale>
          <a:sx n="69" d="100"/>
          <a:sy n="69" d="100"/>
        </p:scale>
        <p:origin x="64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74387-DA4A-4DB1-A0C8-77611498BC79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6EEEE-AA99-4C01-8FAF-47E327202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037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F3746-1DAB-E709-2D67-499181790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533EF-C1FE-5DEC-6B12-E5C913628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22249C-ECB5-B851-EB80-2EE18AE2B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F30F8-5512-26FD-3639-7C57D7A317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6EEEE-AA99-4C01-8FAF-47E32720263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617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65C44-EDE2-A6E0-45C9-30F42C15C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567FBB-877B-8722-6645-386E9DA4D5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4CD1C9-D05C-A195-B9D6-AB460E94CD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3026BA-D0A8-6861-2916-3FB1FD4052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B1C30-9CA1-4C5E-8D96-370805A8F761}" type="slidenum">
              <a:rPr lang="en-US" altLang="tr-TR" smtClean="0"/>
              <a:pPr/>
              <a:t>2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384800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A403D-8E44-119E-AD6B-4F338E0D0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4D190E-02E2-E6E0-3168-8877B76500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8636E9-662B-9081-FDD0-C374665A7A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8A8DD-AE85-3D70-C529-C0A941FB5D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6B1C30-9CA1-4C5E-8D96-370805A8F761}" type="slidenum">
              <a:rPr lang="en-US" altLang="tr-TR" smtClean="0"/>
              <a:pPr/>
              <a:t>3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602829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6EEEE-AA99-4C01-8FAF-47E32720263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335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7198F-CD1B-786B-398B-744CC0AE4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AD2841-117C-1B00-294A-4A207CB15D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2D2886-B043-4D1A-7E2B-B3715F43A1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U" sz="1200" b="0" i="0" u="none" strike="noStrike" kern="1200" dirty="0">
              <a:solidFill>
                <a:srgbClr val="000000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49C1F-5320-9D7E-BD06-25A5D91536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6B1C30-9CA1-4C5E-8D96-370805A8F761}" type="slidenum"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728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1ABB1-400D-31BF-67DB-EFDB9088D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B3254B-CADC-D614-10B9-1E65492317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86D3C1-1CD0-A3EF-ED06-D6F41D2D5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U" sz="1200" b="0" i="0" u="none" strike="noStrike" kern="1200" dirty="0">
              <a:solidFill>
                <a:srgbClr val="000000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83300B-C9FE-7F1E-3213-0E47D5F83A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6B1C30-9CA1-4C5E-8D96-370805A8F761}" type="slidenum"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62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6EEEE-AA99-4C01-8FAF-47E32720263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203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D741E-B2D3-160C-32BC-DDA516BC7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F7ED3B-A526-74C3-A1F1-EAB082244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CA0123-6765-74F3-1E17-9E9F17F4B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75EE7-0C50-134A-321D-C945F3CABF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6EEEE-AA99-4C01-8FAF-47E32720263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134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U" sz="1200" b="0" i="0" u="none" strike="noStrike" kern="1200">
              <a:solidFill>
                <a:srgbClr val="000000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6B1C30-9CA1-4C5E-8D96-370805A8F761}" type="slidenum"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348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6EEEE-AA99-4C01-8FAF-47E32720263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724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6EEEE-AA99-4C01-8FAF-47E32720263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072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6EEEE-AA99-4C01-8FAF-47E32720263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747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188245" y="48672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6963" y="3647557"/>
            <a:ext cx="10058400" cy="1143000"/>
          </a:xfrm>
        </p:spPr>
        <p:txBody>
          <a:bodyPr lIns="91440" rIns="91440" anchor="ctr">
            <a:normAutofit/>
          </a:bodyPr>
          <a:lstStyle>
            <a:lvl1pPr marL="0" indent="0" algn="ctr">
              <a:buNone/>
              <a:defRPr lang="en-US" sz="4800" kern="12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4F7A9-3200-4006-80A0-852636F32142}" type="datetime1">
              <a:rPr lang="en-US" smtClean="0"/>
              <a:t>11/4/2026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1EAC8-EAE7-456F-BF9D-40FECC92E7BE}" type="slidenum">
              <a:rPr lang="en-US" altLang="tr-TR"/>
              <a:pPr/>
              <a:t>‹#›</a:t>
            </a:fld>
            <a:endParaRPr lang="en-US" altLang="tr-TR"/>
          </a:p>
        </p:txBody>
      </p:sp>
      <p:pic>
        <p:nvPicPr>
          <p:cNvPr id="12" name="Picture 11" descr="Icon&#10;&#10;Description automatically generated with low confidence">
            <a:extLst>
              <a:ext uri="{FF2B5EF4-FFF2-40B4-BE49-F238E27FC236}">
                <a16:creationId xmlns:a16="http://schemas.microsoft.com/office/drawing/2014/main" id="{4EF03D01-9937-664A-9ADF-DCC6370B0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81798" y="762443"/>
            <a:ext cx="4428404" cy="2448000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21B77CE-1C51-4B4C-B187-AA8981045F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49613" y="4943844"/>
            <a:ext cx="5753100" cy="741362"/>
          </a:xfrm>
        </p:spPr>
        <p:txBody>
          <a:bodyPr anchor="ctr"/>
          <a:lstStyle>
            <a:lvl1pPr algn="ctr">
              <a:defRPr sz="2400"/>
            </a:lvl1pPr>
            <a:lvl2pPr marL="200025" indent="0">
              <a:buNone/>
              <a:defRPr/>
            </a:lvl2pPr>
            <a:lvl3pPr marL="384175" indent="0">
              <a:buNone/>
              <a:defRPr/>
            </a:lvl3pPr>
            <a:lvl4pPr marL="566737" indent="0">
              <a:buNone/>
              <a:defRPr/>
            </a:lvl4pPr>
            <a:lvl5pPr marL="749300" indent="0">
              <a:buNone/>
              <a:defRPr/>
            </a:lvl5pPr>
          </a:lstStyle>
          <a:p>
            <a:pPr lvl="0"/>
            <a:r>
              <a:rPr lang="en-GB"/>
              <a:t>Click to edit Master subtitle style</a:t>
            </a:r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2320429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44CC0-F668-4458-BF0D-899A7F51A038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994C03-1725-4089-B780-A3C3763C7BBF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979370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636469D-52E9-2447-BA14-F4693C5818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5452322" y="1779048"/>
            <a:ext cx="6113356" cy="4320000"/>
          </a:xfrm>
          <a:prstGeom prst="rect">
            <a:avLst/>
          </a:prstGeom>
        </p:spPr>
      </p:pic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54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0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F71DE-80E0-4B3B-B546-E64D4A3475DA}" type="datetime1">
              <a:rPr lang="en-US" smtClean="0"/>
              <a:t>11/4/2026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1B4A5-6FAD-4216-A305-C8E9213F481A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16708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5929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435262"/>
            <a:ext cx="4937760" cy="443383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435262"/>
            <a:ext cx="4937760" cy="443383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3B1B4-044F-4ADE-BB4F-E1E9605D391F}" type="datetime1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40F00-2DA6-43DC-9359-F0CDBCDDECA6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15497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8244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63" y="1448864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303362"/>
            <a:ext cx="4937760" cy="388909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448864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303361"/>
            <a:ext cx="4937760" cy="38890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72678-4198-4EFA-8E25-1F1441CEAB0E}" type="datetime1">
              <a:rPr lang="en-US" smtClean="0"/>
              <a:t>11/4/2026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61A218-A8D3-48B6-A946-C113017C78D3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68504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4F887-7E9F-4E1C-AADE-F8647A0505AF}" type="datetime1">
              <a:rPr lang="en-US" smtClean="0"/>
              <a:t>11/4/2026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9AE54-70AB-4959-BB99-F77CE3D3F279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56600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435BB-15D2-4F67-BC53-68B242D0A65A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0F6CC-7A35-45B5-8491-B4B328EB7009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874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4051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4040188" y="0"/>
            <a:ext cx="6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594359"/>
            <a:ext cx="3200400" cy="2286000"/>
          </a:xfrm>
        </p:spPr>
        <p:txBody>
          <a:bodyPr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594359"/>
            <a:ext cx="6492240" cy="52578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65138" y="6459538"/>
            <a:ext cx="2619375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4F10DD2-EA70-415A-BF42-D23690D024AB}" type="datetime1">
              <a:rPr lang="en-US" smtClean="0"/>
              <a:t>11/4/2026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538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CFBF80-CEF8-413E-8E3C-4AB9112263DE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71995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97280" y="5074920"/>
            <a:ext cx="10113645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694B4-8972-4CA3-82FD-E5209A416EF1}" type="datetime1">
              <a:rPr lang="en-US" smtClean="0"/>
              <a:t>11/4/2026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AF6689-FCC8-4750-8525-B7991644D4DC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0462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DA226-101C-4554-8E01-C28B32C2B899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B9DC1-9C42-42DA-A98D-23F06CB530F8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5399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3B30E-1BBC-4733-A105-E463D94B9046}" type="datetime1">
              <a:rPr lang="en-US" smtClean="0"/>
              <a:t>11/4/2026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36AAA-AE86-45DA-B371-21E0984E39F9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375279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12192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1208088" y="4343400"/>
            <a:ext cx="98758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lang="en-US" sz="4800" kern="1200" spc="-50" dirty="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19C89-FD7E-463A-8AED-9A74099F686B}" type="datetime1">
              <a:rPr lang="en-US" smtClean="0"/>
              <a:t>11/4/2026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1EAC8-EAE7-456F-BF9D-40FECC92E7BE}" type="slidenum">
              <a:rPr lang="en-US" altLang="tr-TR"/>
              <a:pPr/>
              <a:t>‹#›</a:t>
            </a:fld>
            <a:endParaRPr lang="en-US" altLang="tr-TR"/>
          </a:p>
        </p:txBody>
      </p:sp>
      <p:pic>
        <p:nvPicPr>
          <p:cNvPr id="10" name="Picture 9" descr="../../../../../../CASC/Library/Containers/com.apple.mail/Data/Library/Mail%20Downloads/15AFFBB1-BDB0-4351-8225-E92BFD412CB2/JAO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33" y="2102394"/>
            <a:ext cx="3314586" cy="18581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6242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24017-C448-4DBD-BBFE-163734467D0E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0F6CC-7A35-45B5-8491-B4B328EB7009}" type="slidenum">
              <a:rPr lang="en-US" altLang="tr-TR"/>
              <a:pPr/>
              <a:t>‹#›</a:t>
            </a:fld>
            <a:endParaRPr lang="en-US" altLang="tr-T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99A615-C4B0-D2DC-E4C1-7029A02DFA1B}"/>
              </a:ext>
            </a:extLst>
          </p:cNvPr>
          <p:cNvSpPr/>
          <p:nvPr userDrawn="1"/>
        </p:nvSpPr>
        <p:spPr>
          <a:xfrm>
            <a:off x="0" y="0"/>
            <a:ext cx="453347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8" name="Title 21">
            <a:extLst>
              <a:ext uri="{FF2B5EF4-FFF2-40B4-BE49-F238E27FC236}">
                <a16:creationId xmlns:a16="http://schemas.microsoft.com/office/drawing/2014/main" id="{EFCD9BC2-F176-2103-A803-7AA365BB54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1"/>
            <a:ext cx="10506416" cy="1128519"/>
          </a:xfrm>
        </p:spPr>
        <p:txBody>
          <a:bodyPr lIns="0" tIns="0" rIns="0" bIns="0" rtlCol="0" anchor="t">
            <a:noAutofit/>
          </a:bodyPr>
          <a:lstStyle>
            <a:lvl1pPr>
              <a:defRPr lang="en-GB" sz="36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n-GB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F6FA93-5935-5E57-5AD6-4F03A573A2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6438" y="2090460"/>
            <a:ext cx="4729163" cy="3271838"/>
          </a:xfrm>
          <a:custGeom>
            <a:avLst/>
            <a:gdLst>
              <a:gd name="connsiteX0" fmla="*/ 0 w 4729163"/>
              <a:gd name="connsiteY0" fmla="*/ 0 h 3271838"/>
              <a:gd name="connsiteX1" fmla="*/ 4729163 w 4729163"/>
              <a:gd name="connsiteY1" fmla="*/ 0 h 3271838"/>
              <a:gd name="connsiteX2" fmla="*/ 4729163 w 4729163"/>
              <a:gd name="connsiteY2" fmla="*/ 1519113 h 3271838"/>
              <a:gd name="connsiteX3" fmla="*/ 4674888 w 4729163"/>
              <a:gd name="connsiteY3" fmla="*/ 1524585 h 3271838"/>
              <a:gd name="connsiteX4" fmla="*/ 4145679 w 4729163"/>
              <a:gd name="connsiteY4" fmla="*/ 2173901 h 3271838"/>
              <a:gd name="connsiteX5" fmla="*/ 4674888 w 4729163"/>
              <a:gd name="connsiteY5" fmla="*/ 2823218 h 3271838"/>
              <a:gd name="connsiteX6" fmla="*/ 4729163 w 4729163"/>
              <a:gd name="connsiteY6" fmla="*/ 2828689 h 3271838"/>
              <a:gd name="connsiteX7" fmla="*/ 4729163 w 4729163"/>
              <a:gd name="connsiteY7" fmla="*/ 3271838 h 3271838"/>
              <a:gd name="connsiteX8" fmla="*/ 0 w 4729163"/>
              <a:gd name="connsiteY8" fmla="*/ 3271838 h 327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9163" h="3271838">
                <a:moveTo>
                  <a:pt x="0" y="0"/>
                </a:moveTo>
                <a:lnTo>
                  <a:pt x="4729163" y="0"/>
                </a:lnTo>
                <a:lnTo>
                  <a:pt x="4729163" y="1519113"/>
                </a:lnTo>
                <a:lnTo>
                  <a:pt x="4674888" y="1524585"/>
                </a:lnTo>
                <a:cubicBezTo>
                  <a:pt x="4372869" y="1586387"/>
                  <a:pt x="4145679" y="1853613"/>
                  <a:pt x="4145679" y="2173901"/>
                </a:cubicBezTo>
                <a:cubicBezTo>
                  <a:pt x="4145679" y="2494190"/>
                  <a:pt x="4372869" y="2761416"/>
                  <a:pt x="4674888" y="2823218"/>
                </a:cubicBezTo>
                <a:lnTo>
                  <a:pt x="4729163" y="2828689"/>
                </a:lnTo>
                <a:lnTo>
                  <a:pt x="4729163" y="3271838"/>
                </a:lnTo>
                <a:lnTo>
                  <a:pt x="0" y="327183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defRPr lang="en-GB"/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BFAD2EC-477D-B4FB-62DB-EADE9D680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8650" y="2087562"/>
            <a:ext cx="4375150" cy="389106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en-GB" sz="18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F2E705E-B78B-D9C7-AEED-D12CCA28F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92117" y="3601579"/>
            <a:ext cx="1325563" cy="1325563"/>
          </a:xfrm>
          <a:prstGeom prst="ellipse">
            <a:avLst/>
          </a:prstGeom>
          <a:solidFill>
            <a:schemeClr val="accent1">
              <a:alpha val="892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339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71F49-93E3-4043-AA93-52BEA6D63477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0F6CC-7A35-45B5-8491-B4B328EB7009}" type="slidenum">
              <a:rPr lang="en-US" altLang="tr-TR"/>
              <a:pPr/>
              <a:t>‹#›</a:t>
            </a:fld>
            <a:endParaRPr lang="en-US" altLang="tr-TR"/>
          </a:p>
        </p:txBody>
      </p:sp>
      <p:sp>
        <p:nvSpPr>
          <p:cNvPr id="7" name="Title 21">
            <a:extLst>
              <a:ext uri="{FF2B5EF4-FFF2-40B4-BE49-F238E27FC236}">
                <a16:creationId xmlns:a16="http://schemas.microsoft.com/office/drawing/2014/main" id="{3B40C09F-6905-0A00-8528-0F524187B5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rtlCol="0" anchor="t">
            <a:noAutofit/>
          </a:bodyPr>
          <a:lstStyle>
            <a:lvl1pPr>
              <a:defRPr lang="en-GB" sz="3600" cap="all" baseline="0"/>
            </a:lvl1pPr>
          </a:lstStyle>
          <a:p>
            <a:pPr rtl="0"/>
            <a:r>
              <a:rPr lang="en-GB"/>
              <a:t>CLICK TO EDIT MASTER TITLE</a:t>
            </a:r>
          </a:p>
        </p:txBody>
      </p:sp>
      <p:sp>
        <p:nvSpPr>
          <p:cNvPr id="8" name="Text Placeholder 28">
            <a:extLst>
              <a:ext uri="{FF2B5EF4-FFF2-40B4-BE49-F238E27FC236}">
                <a16:creationId xmlns:a16="http://schemas.microsoft.com/office/drawing/2014/main" id="{40E1254E-A70F-A0AB-C041-39B511E2847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790" y="1864186"/>
            <a:ext cx="5753520" cy="631867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en-GB"/>
              <a:t>CLICK TO EDIT MASTER SUBTITLE STYLE</a:t>
            </a:r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C5641167-7CB4-13B0-D4F8-2BACAD6AB3A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1805" y="2553205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en-GB" sz="1400" spc="0" baseline="0" dirty="0"/>
            </a:lvl1pPr>
          </a:lstStyle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r>
              <a:rPr lang="en-GB"/>
              <a:t>Second level</a:t>
            </a:r>
          </a:p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endParaRPr lang="en-GB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2B627972-4610-4685-95FD-D11F7F72B2E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2790" y="4057317"/>
            <a:ext cx="5753520" cy="631867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en-GB"/>
              <a:t>CLICK TO EDIT MASTER SUBTITLE STYLE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48293BA8-87F9-8856-E662-287A8BAAC39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1805" y="4746336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en-GB" sz="1400" spc="0" baseline="0" dirty="0"/>
            </a:lvl1pPr>
          </a:lstStyle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r>
              <a:rPr lang="en-GB"/>
              <a:t>Second level</a:t>
            </a:r>
          </a:p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34DF1F-A912-DFD0-E843-788499442442}"/>
              </a:ext>
            </a:extLst>
          </p:cNvPr>
          <p:cNvSpPr/>
          <p:nvPr userDrawn="1"/>
        </p:nvSpPr>
        <p:spPr>
          <a:xfrm>
            <a:off x="7793831" y="810843"/>
            <a:ext cx="3091172" cy="5597912"/>
          </a:xfrm>
          <a:prstGeom prst="rect">
            <a:avLst/>
          </a:prstGeom>
          <a:solidFill>
            <a:schemeClr val="accent1">
              <a:alpha val="9323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13" name="Picture Placeholder 17">
            <a:extLst>
              <a:ext uri="{FF2B5EF4-FFF2-40B4-BE49-F238E27FC236}">
                <a16:creationId xmlns:a16="http://schemas.microsoft.com/office/drawing/2014/main" id="{E7A1CB72-FDF9-5B26-AAF5-A6F3E1A1377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7214510" y="1066373"/>
            <a:ext cx="2243137" cy="4929188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 lang="en-GB"/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4" name="Picture Placeholder 17">
            <a:extLst>
              <a:ext uri="{FF2B5EF4-FFF2-40B4-BE49-F238E27FC236}">
                <a16:creationId xmlns:a16="http://schemas.microsoft.com/office/drawing/2014/main" id="{6BE6FE74-BAEB-F663-3CB8-4A21620970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91099" y="1066373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 lang="en-GB"/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5" name="Picture Placeholder 17">
            <a:extLst>
              <a:ext uri="{FF2B5EF4-FFF2-40B4-BE49-F238E27FC236}">
                <a16:creationId xmlns:a16="http://schemas.microsoft.com/office/drawing/2014/main" id="{81B8D080-7D21-60CC-E932-2D9780A5434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91099" y="3716568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 lang="en-GB"/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5270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990A6-CB60-4A0E-97ED-F0DA9E51A62D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0F6CC-7A35-45B5-8491-B4B328EB7009}" type="slidenum">
              <a:rPr lang="en-US" altLang="tr-TR"/>
              <a:pPr/>
              <a:t>‹#›</a:t>
            </a:fld>
            <a:endParaRPr lang="en-US" altLang="tr-TR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6B7889-82D3-3D88-89D6-22C72C6327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en-GB" sz="3600" baseline="0"/>
            </a:lvl1pPr>
          </a:lstStyle>
          <a:p>
            <a:pPr rtl="0"/>
            <a:r>
              <a:rPr lang="en-GB"/>
              <a:t>CLICK TO EDIT MASTER TITLE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B0DDF5B-1372-191D-6B06-9F946B865734}"/>
              </a:ext>
            </a:extLst>
          </p:cNvPr>
          <p:cNvSpPr/>
          <p:nvPr userDrawn="1"/>
        </p:nvSpPr>
        <p:spPr>
          <a:xfrm>
            <a:off x="2060160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0CCD5ABB-8727-0B4B-7E71-5A82968FD6DB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540257" y="200175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lang="en-GB" sz="1600"/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8157E60-F99D-0F6E-ECC9-C30FD514C5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4257" y="3029583"/>
            <a:ext cx="2940863" cy="1002007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en-GB" sz="2000" b="1" i="0" cap="all" spc="300" baseline="0"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lang="en-GB" sz="2000"/>
            </a:lvl2pPr>
            <a:lvl3pPr marL="914400" indent="0" algn="ctr">
              <a:buNone/>
              <a:defRPr lang="en-GB" sz="1800"/>
            </a:lvl3pPr>
            <a:lvl4pPr marL="1371600" indent="0" algn="ctr">
              <a:buNone/>
              <a:defRPr lang="en-GB" sz="1600"/>
            </a:lvl4pPr>
            <a:lvl5pPr marL="1828800" indent="0" algn="ctr">
              <a:buNone/>
              <a:defRPr lang="en-GB" sz="1600"/>
            </a:lvl5pPr>
            <a:lvl6pPr marL="2286000" indent="0" algn="ctr">
              <a:buNone/>
              <a:defRPr lang="en-GB" sz="1600"/>
            </a:lvl6pPr>
            <a:lvl7pPr marL="2743200" indent="0" algn="ctr">
              <a:buNone/>
              <a:defRPr lang="en-GB" sz="1600"/>
            </a:lvl7pPr>
            <a:lvl8pPr marL="3200400" indent="0" algn="ctr">
              <a:buNone/>
              <a:defRPr lang="en-GB" sz="1600"/>
            </a:lvl8pPr>
            <a:lvl9pPr marL="3657600" indent="0" algn="ctr">
              <a:buNone/>
              <a:defRPr lang="en-GB" sz="1600"/>
            </a:lvl9pPr>
          </a:lstStyle>
          <a:p>
            <a:pPr rtl="0"/>
            <a:r>
              <a:rPr lang="en-GB"/>
              <a:t>CLICK TO EDIT MASTER SUBTITLE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DEF4CBA-0C27-2242-6B07-6D39B70A75A5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44257" y="4053021"/>
            <a:ext cx="2944737" cy="2284667"/>
          </a:xfrm>
        </p:spPr>
        <p:txBody>
          <a:bodyPr lIns="0" tIns="0" r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5pPr>
            <a:lvl6pPr>
              <a:defRPr lang="en-GB" sz="2000"/>
            </a:lvl6pPr>
            <a:lvl7pPr>
              <a:defRPr lang="en-GB" sz="2000"/>
            </a:lvl7pPr>
            <a:lvl8pPr>
              <a:defRPr lang="en-GB" sz="2000"/>
            </a:lvl8pPr>
            <a:lvl9pPr>
              <a:defRPr lang="en-GB" sz="2000"/>
            </a:lvl9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9F05A95-556D-C883-916F-C84364AC85F2}"/>
              </a:ext>
            </a:extLst>
          </p:cNvPr>
          <p:cNvSpPr/>
          <p:nvPr userDrawn="1"/>
        </p:nvSpPr>
        <p:spPr>
          <a:xfrm>
            <a:off x="5617535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AD74B90F-3D63-31A9-9DA8-6A51A2990AC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107541" y="200175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lang="en-GB" sz="1600"/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CD6ABAEC-5CD4-7C89-4400-212C145422C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17227" y="3064120"/>
            <a:ext cx="2940864" cy="98890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en-GB"/>
              <a:t>CLICK TO EDIT MASTER SUBTITLE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3BC6AA4-51E7-6323-EDB5-6DEA00E2EA2A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4617226" y="4066126"/>
            <a:ext cx="2944737" cy="2284667"/>
          </a:xfrm>
        </p:spPr>
        <p:txBody>
          <a:bodyPr t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5pPr>
            <a:lvl6pPr>
              <a:defRPr lang="en-GB" sz="2000"/>
            </a:lvl6pPr>
            <a:lvl7pPr>
              <a:defRPr lang="en-GB" sz="2000"/>
            </a:lvl7pPr>
            <a:lvl8pPr>
              <a:defRPr lang="en-GB" sz="2000"/>
            </a:lvl8pPr>
            <a:lvl9pPr>
              <a:defRPr lang="en-GB" sz="2000"/>
            </a:lvl9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C943A08-91A5-6ED6-3AF5-05747945DD8B}"/>
              </a:ext>
            </a:extLst>
          </p:cNvPr>
          <p:cNvSpPr/>
          <p:nvPr userDrawn="1"/>
        </p:nvSpPr>
        <p:spPr>
          <a:xfrm>
            <a:off x="8836567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D3B1A85-3297-05B4-1339-F798391C812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333421" y="200471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lang="en-GB" sz="1600"/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2999D57C-0433-DB70-A7E9-EFB38562DC8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03008" y="3029583"/>
            <a:ext cx="2940864" cy="98890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en-GB"/>
              <a:t>CLICK TO EDIT MASTER SUBTITLE STYLE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3DAEE59-B93C-FB94-FB5B-79A7836D4F89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8398539" y="4031589"/>
            <a:ext cx="2944737" cy="2284667"/>
          </a:xfrm>
        </p:spPr>
        <p:txBody>
          <a:bodyPr t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en-GB" sz="1400" b="0" i="0">
                <a:latin typeface="+mn-lt"/>
              </a:defRPr>
            </a:lvl5pPr>
            <a:lvl6pPr>
              <a:defRPr lang="en-GB" sz="2000"/>
            </a:lvl6pPr>
            <a:lvl7pPr>
              <a:defRPr lang="en-GB" sz="2000"/>
            </a:lvl7pPr>
            <a:lvl8pPr>
              <a:defRPr lang="en-GB" sz="2000"/>
            </a:lvl8pPr>
            <a:lvl9pPr>
              <a:defRPr lang="en-GB" sz="2000"/>
            </a:lvl9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8579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B3F18-4FAE-4B87-A7AB-010402DBA9A2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0F6CC-7A35-45B5-8491-B4B328EB7009}" type="slidenum">
              <a:rPr lang="en-US" altLang="tr-TR"/>
              <a:pPr/>
              <a:t>‹#›</a:t>
            </a:fld>
            <a:endParaRPr lang="en-US" altLang="tr-TR"/>
          </a:p>
        </p:txBody>
      </p:sp>
      <p:sp>
        <p:nvSpPr>
          <p:cNvPr id="7" name="Title 21">
            <a:extLst>
              <a:ext uri="{FF2B5EF4-FFF2-40B4-BE49-F238E27FC236}">
                <a16:creationId xmlns:a16="http://schemas.microsoft.com/office/drawing/2014/main" id="{DD6CFE19-2EE1-766A-D816-EF49A1FDC4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rtlCol="0" anchor="t">
            <a:noAutofit/>
          </a:bodyPr>
          <a:lstStyle>
            <a:lvl1pPr>
              <a:defRPr lang="en-GB" sz="3600" baseline="0">
                <a:latin typeface="+mj-lt"/>
              </a:defRPr>
            </a:lvl1pPr>
          </a:lstStyle>
          <a:p>
            <a:pPr rtl="0"/>
            <a:r>
              <a:rPr lang="en-GB"/>
              <a:t>CLICK TO EDIT MASTER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AE11E03-4AD5-4C61-FBCA-7C3436700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915" y="2046038"/>
            <a:ext cx="4831207" cy="356813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en-GB" sz="18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C9242FB-936A-99FE-BFC3-49169114FA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68966" y="1112838"/>
            <a:ext cx="3475649" cy="497522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/>
          <a:lstStyle>
            <a:lvl1pPr algn="ctr">
              <a:defRPr lang="en-GB"/>
            </a:lvl1pPr>
          </a:lstStyle>
          <a:p>
            <a:pPr rtl="0"/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24A683A-6453-EA6D-B9A7-13FD8688A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10733" y="2803273"/>
            <a:ext cx="2121408" cy="2121408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 rtlCol="0"/>
          <a:lstStyle>
            <a:lvl1pPr>
              <a:defRPr lang="en-GB"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03A2E79-6964-037F-969B-F56AD088A5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258537" y="4711495"/>
            <a:ext cx="192024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 rtlCol="0"/>
          <a:lstStyle>
            <a:lvl1pPr>
              <a:defRPr lang="en-GB"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6276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6B699-9B14-4C10-9808-64DAD67AB6E9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0F6CC-7A35-45B5-8491-B4B328EB7009}" type="slidenum">
              <a:rPr lang="en-US" altLang="tr-TR"/>
              <a:pPr/>
              <a:t>‹#›</a:t>
            </a:fld>
            <a:endParaRPr lang="en-US" altLang="tr-T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8577CA-01FD-A6B4-47B1-8BE02B8A26F2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F75E2C-F231-A8F3-99D1-4F1ED973B8A0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7B9C936-DC33-C633-68C2-D305F0EB5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n-GB" noProof="0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06F2EEA-DA03-35D0-D2FD-19F96CE322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72D44F-672C-3C3E-3F49-10C2A29F513F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accent2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154DB2A-E10B-8CE9-E17F-F62CEA00199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Topic 01 comes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B408081-8D2D-8B41-56A2-543BE29F1B8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7CC40F2-72BA-063D-14C2-B3071E6C1A4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Topic 02 comes here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B585C20-35F5-8F22-FA41-600064A78270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63CB780F-0A56-9ED0-4CE2-EF86A91828F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icon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CB8427-CF2C-45A7-F4FD-42A857703EEF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018E9E06-A457-00DA-F47B-CCA26FD4614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6842562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29644-1DFC-46DE-9A7A-92B5FFFEB042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0F6CC-7A35-45B5-8491-B4B328EB7009}" type="slidenum">
              <a:rPr lang="en-US" altLang="tr-TR"/>
              <a:pPr/>
              <a:t>‹#›</a:t>
            </a:fld>
            <a:endParaRPr lang="en-US" altLang="tr-T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8577CA-01FD-A6B4-47B1-8BE02B8A26F2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F75E2C-F231-A8F3-99D1-4F1ED973B8A0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7B9C936-DC33-C633-68C2-D305F0EB5B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n-GB" noProof="0" dirty="0" err="1"/>
              <a:t>BLack</a:t>
            </a:r>
            <a:r>
              <a:rPr lang="en-GB" noProof="0" dirty="0"/>
              <a:t> &amp; magenta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06F2EEA-DA03-35D0-D2FD-19F96CE322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72D44F-672C-3C3E-3F49-10C2A29F513F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accent2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154DB2A-E10B-8CE9-E17F-F62CEA00199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Topic 01 comes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B408081-8D2D-8B41-56A2-543BE29F1B8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7CC40F2-72BA-063D-14C2-B3071E6C1A4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Topic 02 comes here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B585C20-35F5-8F22-FA41-600064A78270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63CB780F-0A56-9ED0-4CE2-EF86A91828F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icon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CB8427-CF2C-45A7-F4FD-42A857703EEF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018E9E06-A457-00DA-F47B-CCA26FD4614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074417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5DE1A-FC57-47A1-B4FF-D364F077CEB2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0F6CC-7A35-45B5-8491-B4B328EB7009}" type="slidenum">
              <a:rPr lang="en-US" altLang="tr-TR"/>
              <a:pPr/>
              <a:t>‹#›</a:t>
            </a:fld>
            <a:endParaRPr lang="en-US" altLang="tr-T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8577CA-01FD-A6B4-47B1-8BE02B8A26F2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F75E2C-F231-A8F3-99D1-4F1ED973B8A0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7B9C936-DC33-C633-68C2-D305F0EB5B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n-GB" noProof="0" dirty="0"/>
              <a:t>blues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06F2EEA-DA03-35D0-D2FD-19F96CE322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72D44F-672C-3C3E-3F49-10C2A29F513F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>
              <a:solidFill>
                <a:schemeClr val="accent2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154DB2A-E10B-8CE9-E17F-F62CEA00199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Topic 01 comes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B408081-8D2D-8B41-56A2-543BE29F1B8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7CC40F2-72BA-063D-14C2-B3071E6C1A4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Topic 02 comes here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B585C20-35F5-8F22-FA41-600064A78270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63CB780F-0A56-9ED0-4CE2-EF86A91828F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icon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CB8427-CF2C-45A7-F4FD-42A857703EEF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018E9E06-A457-00DA-F47B-CCA26FD4614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650375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07C20-16AB-421D-B356-F5F592565E82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0F6CC-7A35-45B5-8491-B4B328EB7009}" type="slidenum">
              <a:rPr lang="en-US" altLang="tr-TR"/>
              <a:pPr/>
              <a:t>‹#›</a:t>
            </a:fld>
            <a:endParaRPr lang="en-US" altLang="tr-TR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13C65AB-4F50-BE23-D8CF-B5314AD05EC0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7310A06-1171-6CC0-5488-CB5E6C9268FF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331220-ADA4-09A7-3520-ACE269A4EF91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E5E3169-0B11-2DF2-24C0-5208A8C66F64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2E9071F-D6EF-F51A-B531-C6C913493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4364AF-3CB9-0049-5776-F9956D37688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1A2194F-E414-8CF3-F2B2-6B368B692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312F635-6D99-0D75-2550-51A6FCA73FB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Executive 01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9B9E4F3-72CF-6E27-51D6-3788F7F0D4B5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C5E36BC-7B9E-CF5B-A300-1B055563AE83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Executive 01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2EA7891-2730-6D45-42C3-5623FA9A4440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CD087B4-C178-9145-00C6-A164224A991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Executive 01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7B057E7-A115-5F23-5B83-B669B1158CD8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141AC17-A213-BA96-18BC-9D11318B2EFA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Executive 01</a:t>
            </a:r>
          </a:p>
        </p:txBody>
      </p:sp>
      <p:sp>
        <p:nvSpPr>
          <p:cNvPr id="25" name="Freeform: Shape 19">
            <a:extLst>
              <a:ext uri="{FF2B5EF4-FFF2-40B4-BE49-F238E27FC236}">
                <a16:creationId xmlns:a16="http://schemas.microsoft.com/office/drawing/2014/main" id="{7CE545D5-FB23-2BE4-F092-2777D1C2D73C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6" name="Freeform: Shape 20">
            <a:extLst>
              <a:ext uri="{FF2B5EF4-FFF2-40B4-BE49-F238E27FC236}">
                <a16:creationId xmlns:a16="http://schemas.microsoft.com/office/drawing/2014/main" id="{983B93C8-091A-D8B0-01F6-C7A34054A9F4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7" name="Freeform: Shape 21">
            <a:extLst>
              <a:ext uri="{FF2B5EF4-FFF2-40B4-BE49-F238E27FC236}">
                <a16:creationId xmlns:a16="http://schemas.microsoft.com/office/drawing/2014/main" id="{E081411B-4025-9909-8E26-9E68EDAB7CDF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8" name="Freeform: Shape 16">
            <a:extLst>
              <a:ext uri="{FF2B5EF4-FFF2-40B4-BE49-F238E27FC236}">
                <a16:creationId xmlns:a16="http://schemas.microsoft.com/office/drawing/2014/main" id="{950D806A-B1FA-E710-9090-FD520A60A824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7383C4C-DBD8-B652-571A-944DBBAC16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DEF4988-C999-0E35-1C0E-565DFAB77C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C24B32C-FA01-F911-5E32-CC8238BCA7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372ACA3B-72D2-8096-1591-F9F0A71AF80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590075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F24E0-4FEF-404B-9120-A00DEF6F4A24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0F6CC-7A35-45B5-8491-B4B328EB7009}" type="slidenum">
              <a:rPr lang="en-US" altLang="tr-TR"/>
              <a:pPr/>
              <a:t>‹#›</a:t>
            </a:fld>
            <a:endParaRPr lang="en-US" altLang="tr-TR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13C65AB-4F50-BE23-D8CF-B5314AD05EC0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7310A06-1171-6CC0-5488-CB5E6C9268FF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331220-ADA4-09A7-3520-ACE269A4EF91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E5E3169-0B11-2DF2-24C0-5208A8C66F64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2E9071F-D6EF-F51A-B531-C6C9134937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n-GB" noProof="0" dirty="0"/>
              <a:t>DARK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4364AF-3CB9-0049-5776-F9956D37688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1A2194F-E414-8CF3-F2B2-6B368B692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312F635-6D99-0D75-2550-51A6FCA73FB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Executive 01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9B9E4F3-72CF-6E27-51D6-3788F7F0D4B5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C5E36BC-7B9E-CF5B-A300-1B055563AE83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Executive 01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2EA7891-2730-6D45-42C3-5623FA9A4440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CD087B4-C178-9145-00C6-A164224A991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Executive 01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7B057E7-A115-5F23-5B83-B669B1158CD8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141AC17-A213-BA96-18BC-9D11318B2EFA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Executive 01</a:t>
            </a:r>
          </a:p>
        </p:txBody>
      </p:sp>
      <p:sp>
        <p:nvSpPr>
          <p:cNvPr id="25" name="Freeform: Shape 19">
            <a:extLst>
              <a:ext uri="{FF2B5EF4-FFF2-40B4-BE49-F238E27FC236}">
                <a16:creationId xmlns:a16="http://schemas.microsoft.com/office/drawing/2014/main" id="{7CE545D5-FB23-2BE4-F092-2777D1C2D73C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6" name="Freeform: Shape 20">
            <a:extLst>
              <a:ext uri="{FF2B5EF4-FFF2-40B4-BE49-F238E27FC236}">
                <a16:creationId xmlns:a16="http://schemas.microsoft.com/office/drawing/2014/main" id="{983B93C8-091A-D8B0-01F6-C7A34054A9F4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7" name="Freeform: Shape 21">
            <a:extLst>
              <a:ext uri="{FF2B5EF4-FFF2-40B4-BE49-F238E27FC236}">
                <a16:creationId xmlns:a16="http://schemas.microsoft.com/office/drawing/2014/main" id="{E081411B-4025-9909-8E26-9E68EDAB7CDF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8" name="Freeform: Shape 16">
            <a:extLst>
              <a:ext uri="{FF2B5EF4-FFF2-40B4-BE49-F238E27FC236}">
                <a16:creationId xmlns:a16="http://schemas.microsoft.com/office/drawing/2014/main" id="{950D806A-B1FA-E710-9090-FD520A60A824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7383C4C-DBD8-B652-571A-944DBBAC16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DEF4988-C999-0E35-1C0E-565DFAB77C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C24B32C-FA01-F911-5E32-CC8238BCA7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372ACA3B-72D2-8096-1591-F9F0A71AF80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01471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A1FB8-DF5A-4DAD-BB0A-32E502DB5D47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  <a:endParaRPr lang="en-US" dirty="0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0F6CC-7A35-45B5-8491-B4B328EB7009}" type="slidenum">
              <a:rPr lang="en-US" altLang="tr-TR"/>
              <a:pPr/>
              <a:t>‹#›</a:t>
            </a:fld>
            <a:endParaRPr lang="en-US" altLang="tr-TR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13C65AB-4F50-BE23-D8CF-B5314AD05EC0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7310A06-1171-6CC0-5488-CB5E6C9268FF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331220-ADA4-09A7-3520-ACE269A4EF91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E5E3169-0B11-2DF2-24C0-5208A8C66F64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2E9071F-D6EF-F51A-B531-C6C9134937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n-GB" noProof="0" dirty="0"/>
              <a:t>LIGHT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4364AF-3CB9-0049-5776-F9956D37688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1A2194F-E414-8CF3-F2B2-6B368B692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312F635-6D99-0D75-2550-51A6FCA73FB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Executive 01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9B9E4F3-72CF-6E27-51D6-3788F7F0D4B5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C5E36BC-7B9E-CF5B-A300-1B055563AE83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Executive 01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2EA7891-2730-6D45-42C3-5623FA9A4440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CD087B4-C178-9145-00C6-A164224A991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Executive 01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7B057E7-A115-5F23-5B83-B669B1158CD8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141AC17-A213-BA96-18BC-9D11318B2EFA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n-GB" noProof="0" dirty="0"/>
              <a:t>Executive 01</a:t>
            </a:r>
          </a:p>
        </p:txBody>
      </p:sp>
      <p:sp>
        <p:nvSpPr>
          <p:cNvPr id="25" name="Freeform: Shape 19">
            <a:extLst>
              <a:ext uri="{FF2B5EF4-FFF2-40B4-BE49-F238E27FC236}">
                <a16:creationId xmlns:a16="http://schemas.microsoft.com/office/drawing/2014/main" id="{7CE545D5-FB23-2BE4-F092-2777D1C2D73C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6" name="Freeform: Shape 20">
            <a:extLst>
              <a:ext uri="{FF2B5EF4-FFF2-40B4-BE49-F238E27FC236}">
                <a16:creationId xmlns:a16="http://schemas.microsoft.com/office/drawing/2014/main" id="{983B93C8-091A-D8B0-01F6-C7A34054A9F4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7" name="Freeform: Shape 21">
            <a:extLst>
              <a:ext uri="{FF2B5EF4-FFF2-40B4-BE49-F238E27FC236}">
                <a16:creationId xmlns:a16="http://schemas.microsoft.com/office/drawing/2014/main" id="{E081411B-4025-9909-8E26-9E68EDAB7CDF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28" name="Freeform: Shape 16">
            <a:extLst>
              <a:ext uri="{FF2B5EF4-FFF2-40B4-BE49-F238E27FC236}">
                <a16:creationId xmlns:a16="http://schemas.microsoft.com/office/drawing/2014/main" id="{950D806A-B1FA-E710-9090-FD520A60A824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7383C4C-DBD8-B652-571A-944DBBAC16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DEF4988-C999-0E35-1C0E-565DFAB77C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C24B32C-FA01-F911-5E32-CC8238BCA7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372ACA3B-72D2-8096-1591-F9F0A71AF80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n-GB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53613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125"/>
            <a:ext cx="12188825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3" y="287339"/>
            <a:ext cx="10058400" cy="880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96963" y="1408683"/>
            <a:ext cx="10058400" cy="446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tr-TR"/>
              <a:t>Click to edit Master text styles</a:t>
            </a:r>
          </a:p>
          <a:p>
            <a:pPr lvl="1"/>
            <a:r>
              <a:rPr lang="en-GB" altLang="tr-TR"/>
              <a:t>Second level</a:t>
            </a:r>
          </a:p>
          <a:p>
            <a:pPr lvl="2"/>
            <a:r>
              <a:rPr lang="en-GB" altLang="tr-TR"/>
              <a:t>Third level</a:t>
            </a:r>
          </a:p>
          <a:p>
            <a:pPr lvl="3"/>
            <a:r>
              <a:rPr lang="en-GB" altLang="tr-TR"/>
              <a:t>Fourth level</a:t>
            </a:r>
          </a:p>
          <a:p>
            <a:pPr lvl="4"/>
            <a:r>
              <a:rPr lang="en-GB" altLang="tr-TR"/>
              <a:t>Fifth level</a:t>
            </a:r>
            <a:endParaRPr lang="en-US" alt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3" y="6459538"/>
            <a:ext cx="247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46EE03-3432-472D-AF5E-F6D4E124E100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75" y="6459538"/>
            <a:ext cx="4822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cap="all" baseline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1238" y="6459538"/>
            <a:ext cx="13112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410A6CA5-CD41-4BC6-9E93-8EE7CAEC2898}" type="slidenum">
              <a:rPr lang="en-US" altLang="tr-TR"/>
              <a:pPr/>
              <a:t>‹#›</a:t>
            </a:fld>
            <a:endParaRPr lang="en-US" alt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9038" y="1288147"/>
            <a:ext cx="996632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21274DB-A5D4-B248-B6D8-C30C0D74DA89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alphaModFix amt="35000"/>
          </a:blip>
          <a:stretch>
            <a:fillRect/>
          </a:stretch>
        </p:blipFill>
        <p:spPr>
          <a:xfrm>
            <a:off x="9641597" y="0"/>
            <a:ext cx="2547228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0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661" r:id="rId12"/>
    <p:sldLayoutId id="2147483712" r:id="rId13"/>
    <p:sldLayoutId id="2147483715" r:id="rId14"/>
    <p:sldLayoutId id="2147483716" r:id="rId15"/>
    <p:sldLayoutId id="2147483718" r:id="rId16"/>
    <p:sldLayoutId id="2147483717" r:id="rId17"/>
    <p:sldLayoutId id="2147483720" r:id="rId18"/>
    <p:sldLayoutId id="2147483721" r:id="rId19"/>
    <p:sldLayoutId id="2147483719" r:id="rId20"/>
    <p:sldLayoutId id="2147483722" r:id="rId21"/>
    <p:sldLayoutId id="2147483723" r:id="rId22"/>
  </p:sldLayoutIdLst>
  <p:hf hdr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itchFamily="34" charset="0"/>
        </a:defRPr>
      </a:lvl9pPr>
    </p:titleStyle>
    <p:bodyStyle>
      <a:lvl1pPr marL="90488" indent="-90488" algn="l" rtl="0" eaLnBrk="1" fontAlgn="base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2588" indent="-182563" algn="l" rtl="0" eaLnBrk="1" fontAlgn="base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738" indent="-182563" algn="l" rtl="0" eaLnBrk="1" fontAlgn="base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300" indent="-182563" algn="l" rtl="0" eaLnBrk="1" fontAlgn="base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1863" indent="-182563" algn="l" rtl="0" eaLnBrk="1" fontAlgn="base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slQcq-t3h4?feature=oembed" TargetMode="Externa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6EBA6-443A-E2EC-79EE-FAE43951B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2495029-A8DB-DFD2-D206-6A92A2EBC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JAO S.A. | Orion Introduction | Public | Uncontrolled copy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C9C1EC-33AB-791A-BB28-C813F9E94337}"/>
              </a:ext>
            </a:extLst>
          </p:cNvPr>
          <p:cNvSpPr txBox="1"/>
          <p:nvPr/>
        </p:nvSpPr>
        <p:spPr>
          <a:xfrm>
            <a:off x="9434524" y="2889934"/>
            <a:ext cx="4644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j-lt"/>
              </a:rPr>
              <a:t>Introduction</a:t>
            </a:r>
            <a:endParaRPr lang="en-GB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8E1635-B712-046E-5515-DE42A6678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97BB00-3D0D-4278-9A29-385BD67D97BC}" type="datetime1">
              <a:rPr lang="en-US" smtClean="0"/>
              <a:t>11/4/2026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8CFBD3-C1C9-69C3-3229-16DDA3D8A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0F6CC-7A35-45B5-8491-B4B328EB7009}" type="slidenum">
              <a:rPr lang="en-US" altLang="tr-TR" smtClean="0"/>
              <a:pPr/>
              <a:t>1</a:t>
            </a:fld>
            <a:endParaRPr lang="en-US" altLang="tr-T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325744-944E-725C-797E-870EE8621EE0}"/>
              </a:ext>
            </a:extLst>
          </p:cNvPr>
          <p:cNvSpPr/>
          <p:nvPr/>
        </p:nvSpPr>
        <p:spPr>
          <a:xfrm>
            <a:off x="-4836" y="0"/>
            <a:ext cx="4432515" cy="6356457"/>
          </a:xfrm>
          <a:prstGeom prst="rect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84DBAB9-56EA-1B28-5F03-7F3ED3FF6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7000"/>
                    </a14:imgEffect>
                    <a14:imgEffect>
                      <a14:brightnessContrast bright="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9924" y="674627"/>
            <a:ext cx="5588842" cy="5588842"/>
          </a:xfrm>
          <a:prstGeom prst="rect">
            <a:avLst/>
          </a:prstGeom>
          <a:noFill/>
          <a:ln>
            <a:noFill/>
          </a:ln>
          <a:effectLst>
            <a:softEdge rad="0"/>
          </a:effec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F1BCAAE-1158-CFA2-03D1-42E9AAA37494}"/>
              </a:ext>
            </a:extLst>
          </p:cNvPr>
          <p:cNvSpPr txBox="1">
            <a:spLocks/>
          </p:cNvSpPr>
          <p:nvPr/>
        </p:nvSpPr>
        <p:spPr>
          <a:xfrm>
            <a:off x="129245" y="82944"/>
            <a:ext cx="4619501" cy="777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  <a:latin typeface="Montserrat" panose="00000500000000000000" pitchFamily="2" charset="0"/>
                <a:cs typeface="Calibri Light" panose="020F0302020204030204" pitchFamily="34" charset="0"/>
              </a:rPr>
              <a:t>Our client's satisfaction is critical for us.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F41FB9-D192-CE19-2443-9BF39ACFC117}"/>
              </a:ext>
            </a:extLst>
          </p:cNvPr>
          <p:cNvSpPr/>
          <p:nvPr/>
        </p:nvSpPr>
        <p:spPr>
          <a:xfrm>
            <a:off x="4479008" y="-2580"/>
            <a:ext cx="133644" cy="6356457"/>
          </a:xfrm>
          <a:prstGeom prst="rect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92791F4-7C29-4066-AEB7-E586A5AA5DAB}"/>
              </a:ext>
            </a:extLst>
          </p:cNvPr>
          <p:cNvSpPr txBox="1">
            <a:spLocks/>
          </p:cNvSpPr>
          <p:nvPr/>
        </p:nvSpPr>
        <p:spPr>
          <a:xfrm>
            <a:off x="6733639" y="3138407"/>
            <a:ext cx="4589237" cy="1326968"/>
          </a:xfrm>
          <a:prstGeom prst="rect">
            <a:avLst/>
          </a:prstGeom>
        </p:spPr>
        <p:txBody>
          <a:bodyPr anchor="t">
            <a:no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9pPr>
          </a:lstStyle>
          <a:p>
            <a:r>
              <a:rPr 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Orion </a:t>
            </a:r>
            <a:br>
              <a:rPr 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</a:b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Introduction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8A8C8F-0DFF-FA25-94D2-9132383A14A7}"/>
              </a:ext>
            </a:extLst>
          </p:cNvPr>
          <p:cNvCxnSpPr/>
          <p:nvPr/>
        </p:nvCxnSpPr>
        <p:spPr>
          <a:xfrm>
            <a:off x="6733639" y="3719593"/>
            <a:ext cx="5572015" cy="0"/>
          </a:xfrm>
          <a:prstGeom prst="line">
            <a:avLst/>
          </a:prstGeom>
          <a:ln>
            <a:solidFill>
              <a:srgbClr val="9600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4">
            <a:extLst>
              <a:ext uri="{FF2B5EF4-FFF2-40B4-BE49-F238E27FC236}">
                <a16:creationId xmlns:a16="http://schemas.microsoft.com/office/drawing/2014/main" id="{C89FD8E3-8FC5-4D72-F467-6CD92720A836}"/>
              </a:ext>
            </a:extLst>
          </p:cNvPr>
          <p:cNvSpPr/>
          <p:nvPr/>
        </p:nvSpPr>
        <p:spPr>
          <a:xfrm>
            <a:off x="7702875" y="507823"/>
            <a:ext cx="2650764" cy="1503011"/>
          </a:xfrm>
          <a:custGeom>
            <a:avLst/>
            <a:gdLst/>
            <a:ahLst/>
            <a:cxnLst/>
            <a:rect l="l" t="t" r="r" b="b"/>
            <a:pathLst>
              <a:path w="2650764" h="1503011">
                <a:moveTo>
                  <a:pt x="0" y="0"/>
                </a:moveTo>
                <a:lnTo>
                  <a:pt x="2650764" y="0"/>
                </a:lnTo>
                <a:lnTo>
                  <a:pt x="2650764" y="1503011"/>
                </a:lnTo>
                <a:lnTo>
                  <a:pt x="0" y="15030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63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F6D73-15C2-D8C3-CA1D-A74291AAB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3410CD-6D82-ED7F-EAA1-A3FC98A6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545273C-600C-466B-9285-6048C6FBA526}" type="slidenum">
              <a:rPr lang="en-US" altLang="tr-TR">
                <a:solidFill>
                  <a:srgbClr val="FFFFFF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en-US" altLang="tr-T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C0EF51-0DEA-DC76-3B32-AD130C31C457}"/>
              </a:ext>
            </a:extLst>
          </p:cNvPr>
          <p:cNvSpPr txBox="1">
            <a:spLocks/>
          </p:cNvSpPr>
          <p:nvPr/>
        </p:nvSpPr>
        <p:spPr>
          <a:xfrm>
            <a:off x="242863" y="211556"/>
            <a:ext cx="3240000" cy="7354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9pPr>
          </a:lstStyle>
          <a:p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Objectives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63F6645-07E5-9ED5-373E-D83C5886BF2D}"/>
              </a:ext>
            </a:extLst>
          </p:cNvPr>
          <p:cNvSpPr txBox="1">
            <a:spLocks/>
          </p:cNvSpPr>
          <p:nvPr/>
        </p:nvSpPr>
        <p:spPr>
          <a:xfrm>
            <a:off x="343374" y="1245127"/>
            <a:ext cx="4029592" cy="42886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JAO engaged as part of their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Corporate Strategic Objectives 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to improve explicit auction experiences.</a:t>
            </a:r>
          </a:p>
          <a:p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0"/>
            </a:endParaRPr>
          </a:p>
          <a:p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0"/>
            </a:endParaRPr>
          </a:p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A new Auction Platform with the following in mind:</a:t>
            </a:r>
          </a:p>
          <a:p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User Experience: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it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must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 be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fast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,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intuitive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,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appealing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 and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streamlined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Stability and performance: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it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must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 be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reliable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 and support market constraints whatever the volume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Integrability and automation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: API first architecture design as part of its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fundamentals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 for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ease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 and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standardization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 of integration.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Autonomy: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integration of ease of life feature for clients </a:t>
            </a:r>
          </a:p>
          <a:p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HelveticaNeueLT Std Med Ext" panose="020B0605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D8FB6E8-9141-0CE6-6D0F-765DAA3170D0}"/>
              </a:ext>
            </a:extLst>
          </p:cNvPr>
          <p:cNvSpPr txBox="1">
            <a:spLocks/>
          </p:cNvSpPr>
          <p:nvPr/>
        </p:nvSpPr>
        <p:spPr>
          <a:xfrm>
            <a:off x="7120021" y="722922"/>
            <a:ext cx="4819651" cy="305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rPr>
              <a:t>* Preliminary mockup design not reflecting the final product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85DA6C-E3B2-7DA6-4522-6C2E5CD4B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966" y="1392842"/>
            <a:ext cx="7819034" cy="4552418"/>
          </a:xfrm>
          <a:prstGeom prst="rect">
            <a:avLst/>
          </a:prstGeom>
        </p:spPr>
      </p:pic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2755A085-D638-06DD-6BC6-184022824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0000" y="6480000"/>
            <a:ext cx="5400000" cy="360000"/>
          </a:xfrm>
        </p:spPr>
        <p:txBody>
          <a:bodyPr/>
          <a:lstStyle/>
          <a:p>
            <a:pPr>
              <a:defRPr/>
            </a:pPr>
            <a:r>
              <a:rPr lang="en-US" sz="1050"/>
              <a:t>JAO S.A. | Orion Introduction | Public | Uncontrolled copy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981B5-6D19-1AD3-F237-848993954223}"/>
              </a:ext>
            </a:extLst>
          </p:cNvPr>
          <p:cNvSpPr txBox="1">
            <a:spLocks/>
          </p:cNvSpPr>
          <p:nvPr/>
        </p:nvSpPr>
        <p:spPr>
          <a:xfrm>
            <a:off x="242863" y="5918696"/>
            <a:ext cx="7160042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NeueLT Std Med Ext" panose="020B0605020202020204" pitchFamily="34" charset="0"/>
              </a:rPr>
              <a:t>Unicorn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NeueLT Std Med Ext" panose="020B0605020202020204" pitchFamily="34" charset="0"/>
              </a:rPr>
              <a:t> has been selected as the provider and the platform will be named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NeueLT Std Med Ext" panose="020B0605020202020204" pitchFamily="34" charset="0"/>
              </a:rPr>
              <a:t>Orion</a:t>
            </a:r>
            <a:endParaRPr lang="en-US" sz="1200" b="1" dirty="0">
              <a:solidFill>
                <a:srgbClr val="C00000"/>
              </a:solidFill>
              <a:latin typeface="HelveticaNeueLT Std Med Ext" panose="020B0605020202020204" pitchFamily="34" charset="0"/>
            </a:endParaRP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C716B53-5526-24F3-02E4-6C8A358CE3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6963" y="6459538"/>
            <a:ext cx="2473325" cy="365125"/>
          </a:xfrm>
        </p:spPr>
        <p:txBody>
          <a:bodyPr/>
          <a:lstStyle/>
          <a:p>
            <a:pPr>
              <a:defRPr/>
            </a:pPr>
            <a:fld id="{C0873F62-D9CE-44D4-97B9-466487A26562}" type="datetime1">
              <a:rPr lang="en-US" smtClean="0"/>
              <a:t>11/4/2026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474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2EBFB-EE0D-D92F-C35A-C76B3CC5A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D1702E-B3BC-B90E-E09F-25FCFDFD7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545273C-600C-466B-9285-6048C6FBA526}" type="slidenum">
              <a:rPr lang="en-US" altLang="tr-TR" sz="900">
                <a:solidFill>
                  <a:srgbClr val="FFFFFF"/>
                </a:solidFill>
                <a:latin typeface="Montserrat" panose="00000500000000000000" pitchFamily="2" charset="0"/>
              </a:rPr>
              <a:pPr eaLnBrk="1" hangingPunct="1"/>
              <a:t>3</a:t>
            </a:fld>
            <a:endParaRPr lang="en-US" altLang="tr-TR" sz="900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6965CC9-5644-B3BB-F0E5-5CCA6C708D41}"/>
              </a:ext>
            </a:extLst>
          </p:cNvPr>
          <p:cNvSpPr txBox="1">
            <a:spLocks/>
          </p:cNvSpPr>
          <p:nvPr/>
        </p:nvSpPr>
        <p:spPr>
          <a:xfrm>
            <a:off x="233321" y="168279"/>
            <a:ext cx="2417034" cy="7354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9pPr>
          </a:lstStyle>
          <a:p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Roadmap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84CAAA-6F5D-F9CB-711D-64C888F9E5F2}"/>
              </a:ext>
            </a:extLst>
          </p:cNvPr>
          <p:cNvSpPr txBox="1">
            <a:spLocks/>
          </p:cNvSpPr>
          <p:nvPr/>
        </p:nvSpPr>
        <p:spPr>
          <a:xfrm>
            <a:off x="3248537" y="4235669"/>
            <a:ext cx="3809234" cy="20179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rgbClr val="40404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9pPr>
          </a:lstStyle>
          <a:p>
            <a:endParaRPr lang="en-US" sz="1800" b="1">
              <a:solidFill>
                <a:srgbClr val="941651"/>
              </a:solidFill>
              <a:latin typeface="Montserrat" panose="00000500000000000000" pitchFamily="2" charset="0"/>
            </a:endParaRPr>
          </a:p>
          <a:p>
            <a:endParaRPr lang="en-US" sz="1800" b="1">
              <a:solidFill>
                <a:srgbClr val="941651"/>
              </a:solidFill>
              <a:latin typeface="Montserrat" panose="00000500000000000000" pitchFamily="2" charset="0"/>
            </a:endParaRPr>
          </a:p>
          <a:p>
            <a:endParaRPr lang="en-US" sz="1800" b="1">
              <a:solidFill>
                <a:srgbClr val="941651"/>
              </a:solidFill>
              <a:latin typeface="Montserrat" panose="00000500000000000000" pitchFamily="2" charset="0"/>
            </a:endParaRPr>
          </a:p>
          <a:p>
            <a:endParaRPr lang="en-US" sz="1800" b="1">
              <a:solidFill>
                <a:srgbClr val="941651"/>
              </a:solidFill>
              <a:latin typeface="Montserrat" panose="00000500000000000000" pitchFamily="2" charset="0"/>
            </a:endParaRPr>
          </a:p>
          <a:p>
            <a:endParaRPr lang="en-US" sz="1800" b="1">
              <a:solidFill>
                <a:srgbClr val="941651"/>
              </a:solidFill>
              <a:latin typeface="Montserrat" panose="00000500000000000000" pitchFamily="2" charset="0"/>
            </a:endParaRPr>
          </a:p>
          <a:p>
            <a:endParaRPr lang="en-US" sz="1800" b="1">
              <a:solidFill>
                <a:srgbClr val="94165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B3C0D5F6-4191-6ED4-06B8-38B8B40E854D}"/>
              </a:ext>
            </a:extLst>
          </p:cNvPr>
          <p:cNvSpPr/>
          <p:nvPr/>
        </p:nvSpPr>
        <p:spPr>
          <a:xfrm>
            <a:off x="346915" y="1807779"/>
            <a:ext cx="3339260" cy="483476"/>
          </a:xfrm>
          <a:prstGeom prst="chevron">
            <a:avLst/>
          </a:prstGeom>
          <a:solidFill>
            <a:srgbClr val="96004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 sz="160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1EDF0554-765C-7BAD-F620-7C8D09F85B5A}"/>
              </a:ext>
            </a:extLst>
          </p:cNvPr>
          <p:cNvSpPr/>
          <p:nvPr/>
        </p:nvSpPr>
        <p:spPr>
          <a:xfrm>
            <a:off x="6717798" y="1812920"/>
            <a:ext cx="4382808" cy="483476"/>
          </a:xfrm>
          <a:prstGeom prst="chevron">
            <a:avLst/>
          </a:prstGeom>
          <a:solidFill>
            <a:srgbClr val="96004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 sz="160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ECA953-7E75-B27E-FE6A-3135B3950B31}"/>
              </a:ext>
            </a:extLst>
          </p:cNvPr>
          <p:cNvSpPr txBox="1"/>
          <p:nvPr/>
        </p:nvSpPr>
        <p:spPr>
          <a:xfrm>
            <a:off x="1246316" y="1333800"/>
            <a:ext cx="945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U" sz="1600">
                <a:latin typeface="Montserrat" panose="00000500000000000000" pitchFamily="2" charset="0"/>
              </a:rPr>
              <a:t>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053029-6881-5AA7-D0F6-4933D49BF561}"/>
              </a:ext>
            </a:extLst>
          </p:cNvPr>
          <p:cNvSpPr txBox="1"/>
          <p:nvPr/>
        </p:nvSpPr>
        <p:spPr>
          <a:xfrm>
            <a:off x="4688468" y="1328588"/>
            <a:ext cx="945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U" sz="1600">
                <a:latin typeface="Montserrat" panose="00000500000000000000" pitchFamily="2" charset="0"/>
              </a:rPr>
              <a:t>2026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E5DFCE-E28A-ED00-C4F1-055F243263CC}"/>
              </a:ext>
            </a:extLst>
          </p:cNvPr>
          <p:cNvSpPr txBox="1"/>
          <p:nvPr/>
        </p:nvSpPr>
        <p:spPr>
          <a:xfrm>
            <a:off x="8392299" y="1328588"/>
            <a:ext cx="945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LU" sz="1600">
                <a:latin typeface="Montserrat" panose="00000500000000000000" pitchFamily="2" charset="0"/>
              </a:rPr>
              <a:t>2027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20BA70-D680-8FBA-AF74-589589F96477}"/>
              </a:ext>
            </a:extLst>
          </p:cNvPr>
          <p:cNvSpPr txBox="1"/>
          <p:nvPr/>
        </p:nvSpPr>
        <p:spPr>
          <a:xfrm>
            <a:off x="1064923" y="3743444"/>
            <a:ext cx="135211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rgbClr val="941651"/>
                </a:solidFill>
                <a:latin typeface="Montserrat" panose="00000500000000000000" pitchFamily="2" charset="0"/>
              </a:rPr>
              <a:t>Q2-2025-Q2 2026: </a:t>
            </a:r>
            <a:r>
              <a:rPr lang="en-US" sz="1100">
                <a:latin typeface="Montserrat" panose="00000500000000000000" pitchFamily="2" charset="0"/>
              </a:rPr>
              <a:t>Agile Design phase (Detailed specification, UX, UI, flows, integrations…)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99C1B4-0A95-0999-B0B1-A36E4BF7FE48}"/>
              </a:ext>
            </a:extLst>
          </p:cNvPr>
          <p:cNvSpPr txBox="1"/>
          <p:nvPr/>
        </p:nvSpPr>
        <p:spPr>
          <a:xfrm>
            <a:off x="10137120" y="4428083"/>
            <a:ext cx="161935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rgbClr val="941651"/>
                </a:solidFill>
                <a:latin typeface="Montserrat" panose="00000500000000000000" pitchFamily="2" charset="0"/>
              </a:rPr>
              <a:t>Post-Q4 2027: </a:t>
            </a:r>
            <a:r>
              <a:rPr lang="en-US" sz="1100">
                <a:latin typeface="Montserrat" panose="00000500000000000000" pitchFamily="2" charset="0"/>
              </a:rPr>
              <a:t>Optimization and Ongoing Enhancements</a:t>
            </a:r>
          </a:p>
          <a:p>
            <a:r>
              <a:rPr lang="en-US" sz="1100">
                <a:latin typeface="Montserrat" panose="00000500000000000000" pitchFamily="2" charset="0"/>
              </a:rPr>
              <a:t>Continue leveraging platform flexibility for continuous improvement.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642E8D-07B0-6603-2A77-CF5F354FC9BA}"/>
              </a:ext>
            </a:extLst>
          </p:cNvPr>
          <p:cNvSpPr txBox="1"/>
          <p:nvPr/>
        </p:nvSpPr>
        <p:spPr>
          <a:xfrm>
            <a:off x="10081942" y="2873765"/>
            <a:ext cx="13521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rgbClr val="941651"/>
                </a:solidFill>
                <a:latin typeface="Montserrat" panose="00000500000000000000" pitchFamily="2" charset="0"/>
              </a:rPr>
              <a:t>Q4 2027: </a:t>
            </a:r>
          </a:p>
          <a:p>
            <a:r>
              <a:rPr lang="en-US" sz="1100">
                <a:latin typeface="Montserrat" panose="00000500000000000000" pitchFamily="2" charset="0"/>
              </a:rPr>
              <a:t>hyper care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098AC1-9669-33F5-8E70-51711CB70D0F}"/>
              </a:ext>
            </a:extLst>
          </p:cNvPr>
          <p:cNvSpPr txBox="1"/>
          <p:nvPr/>
        </p:nvSpPr>
        <p:spPr>
          <a:xfrm>
            <a:off x="3958917" y="3760201"/>
            <a:ext cx="135211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rgbClr val="941651"/>
                </a:solidFill>
                <a:latin typeface="Montserrat" panose="00000500000000000000" pitchFamily="2" charset="0"/>
              </a:rPr>
              <a:t>Q3 2025 -&gt; Q4 2026: </a:t>
            </a:r>
          </a:p>
          <a:p>
            <a:r>
              <a:rPr lang="en-US" sz="1100">
                <a:latin typeface="Montserrat" panose="00000500000000000000" pitchFamily="2" charset="0"/>
              </a:rPr>
              <a:t>Agile Implementation and validation  phase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EA9224-2AF2-D9C9-968E-0A3AFB239372}"/>
              </a:ext>
            </a:extLst>
          </p:cNvPr>
          <p:cNvSpPr txBox="1"/>
          <p:nvPr/>
        </p:nvSpPr>
        <p:spPr>
          <a:xfrm>
            <a:off x="89727" y="2851754"/>
            <a:ext cx="13521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rgbClr val="941651"/>
                </a:solidFill>
                <a:latin typeface="Montserrat" panose="00000500000000000000" pitchFamily="2" charset="0"/>
              </a:rPr>
              <a:t>April 2025: </a:t>
            </a:r>
            <a:r>
              <a:rPr lang="en-US" sz="1100">
                <a:latin typeface="Montserrat" panose="00000500000000000000" pitchFamily="2" charset="0"/>
              </a:rPr>
              <a:t>project kickoff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8453709-0D87-4CAA-4524-746DFE202720}"/>
              </a:ext>
            </a:extLst>
          </p:cNvPr>
          <p:cNvCxnSpPr>
            <a:cxnSpLocks/>
          </p:cNvCxnSpPr>
          <p:nvPr/>
        </p:nvCxnSpPr>
        <p:spPr>
          <a:xfrm>
            <a:off x="4499264" y="2690648"/>
            <a:ext cx="0" cy="974448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F5694D0-E077-6F7F-A1C1-FED93768FC66}"/>
              </a:ext>
            </a:extLst>
          </p:cNvPr>
          <p:cNvCxnSpPr/>
          <p:nvPr/>
        </p:nvCxnSpPr>
        <p:spPr>
          <a:xfrm>
            <a:off x="10379250" y="2315805"/>
            <a:ext cx="0" cy="56049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56BACD4-DFA1-2160-14B8-DC0DCE45054C}"/>
              </a:ext>
            </a:extLst>
          </p:cNvPr>
          <p:cNvCxnSpPr>
            <a:cxnSpLocks/>
          </p:cNvCxnSpPr>
          <p:nvPr/>
        </p:nvCxnSpPr>
        <p:spPr>
          <a:xfrm>
            <a:off x="2971060" y="2690648"/>
            <a:ext cx="3687287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0BD05F8-231B-E7F8-B680-343D3BAF7D70}"/>
              </a:ext>
            </a:extLst>
          </p:cNvPr>
          <p:cNvCxnSpPr>
            <a:cxnSpLocks/>
          </p:cNvCxnSpPr>
          <p:nvPr/>
        </p:nvCxnSpPr>
        <p:spPr>
          <a:xfrm>
            <a:off x="10899588" y="2286001"/>
            <a:ext cx="0" cy="2060028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743ECAE-DD75-48AF-1545-97083C8F3D22}"/>
              </a:ext>
            </a:extLst>
          </p:cNvPr>
          <p:cNvSpPr txBox="1"/>
          <p:nvPr/>
        </p:nvSpPr>
        <p:spPr>
          <a:xfrm>
            <a:off x="7358652" y="3630907"/>
            <a:ext cx="1352111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rgbClr val="941651"/>
                </a:solidFill>
                <a:latin typeface="Montserrat" panose="00000500000000000000" pitchFamily="2" charset="0"/>
              </a:rPr>
              <a:t>01/2027 -&gt; Q2/3 2027: </a:t>
            </a:r>
          </a:p>
          <a:p>
            <a:r>
              <a:rPr lang="en-US" sz="1100">
                <a:latin typeface="Montserrat" panose="00000500000000000000" pitchFamily="2" charset="0"/>
              </a:rPr>
              <a:t>Testing phases (Int. TSOs, MPs…), training (Int. MPs, TSOs…), Operations readiness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8EE137E4-0C40-32FA-05CD-501A82B18355}"/>
              </a:ext>
            </a:extLst>
          </p:cNvPr>
          <p:cNvSpPr/>
          <p:nvPr/>
        </p:nvSpPr>
        <p:spPr>
          <a:xfrm>
            <a:off x="3560042" y="1812920"/>
            <a:ext cx="3282531" cy="483476"/>
          </a:xfrm>
          <a:prstGeom prst="chevron">
            <a:avLst/>
          </a:prstGeom>
          <a:solidFill>
            <a:srgbClr val="96004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 sz="160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CC2145-455A-FA76-33F7-0BBCA23EF888}"/>
              </a:ext>
            </a:extLst>
          </p:cNvPr>
          <p:cNvSpPr txBox="1"/>
          <p:nvPr/>
        </p:nvSpPr>
        <p:spPr>
          <a:xfrm>
            <a:off x="9075557" y="2890320"/>
            <a:ext cx="135211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rgbClr val="941651"/>
                </a:solidFill>
                <a:latin typeface="Montserrat" panose="00000500000000000000" pitchFamily="2" charset="0"/>
              </a:rPr>
              <a:t>Sept 2027: </a:t>
            </a:r>
          </a:p>
          <a:p>
            <a:r>
              <a:rPr lang="en-US" sz="1100">
                <a:latin typeface="Montserrat" panose="00000500000000000000" pitchFamily="2" charset="0"/>
              </a:rPr>
              <a:t>Go-Live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035AA35-FBC4-7D05-36C8-7D5227860860}"/>
              </a:ext>
            </a:extLst>
          </p:cNvPr>
          <p:cNvCxnSpPr/>
          <p:nvPr/>
        </p:nvCxnSpPr>
        <p:spPr>
          <a:xfrm>
            <a:off x="9421633" y="2332360"/>
            <a:ext cx="0" cy="56049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8B0D726-1A2D-9D9D-D711-B39536257219}"/>
              </a:ext>
            </a:extLst>
          </p:cNvPr>
          <p:cNvSpPr txBox="1"/>
          <p:nvPr/>
        </p:nvSpPr>
        <p:spPr>
          <a:xfrm>
            <a:off x="6312271" y="2910060"/>
            <a:ext cx="13521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rgbClr val="941651"/>
                </a:solidFill>
                <a:latin typeface="Montserrat" panose="00000500000000000000" pitchFamily="2" charset="0"/>
              </a:rPr>
              <a:t>Dec 2026: </a:t>
            </a:r>
          </a:p>
          <a:p>
            <a:r>
              <a:rPr lang="en-US" sz="1100">
                <a:latin typeface="Montserrat" panose="00000500000000000000" pitchFamily="2" charset="0"/>
              </a:rPr>
              <a:t>Technical readiness and deployment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B9E1BC5-5BBB-1A6E-4BF7-0D8CE568872D}"/>
              </a:ext>
            </a:extLst>
          </p:cNvPr>
          <p:cNvCxnSpPr/>
          <p:nvPr/>
        </p:nvCxnSpPr>
        <p:spPr>
          <a:xfrm>
            <a:off x="6658347" y="2315524"/>
            <a:ext cx="0" cy="56049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1D026E4-2989-4E63-DADB-2729AA44ED3B}"/>
              </a:ext>
            </a:extLst>
          </p:cNvPr>
          <p:cNvCxnSpPr>
            <a:cxnSpLocks/>
          </p:cNvCxnSpPr>
          <p:nvPr/>
        </p:nvCxnSpPr>
        <p:spPr>
          <a:xfrm>
            <a:off x="6842573" y="2690648"/>
            <a:ext cx="1789386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D5C18A7-D5C7-0E68-7613-29D647DE8CA0}"/>
              </a:ext>
            </a:extLst>
          </p:cNvPr>
          <p:cNvCxnSpPr/>
          <p:nvPr/>
        </p:nvCxnSpPr>
        <p:spPr>
          <a:xfrm>
            <a:off x="6837825" y="2286001"/>
            <a:ext cx="0" cy="56049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F707FB5-C6EE-C63F-DA8C-AD661FBC0FF2}"/>
              </a:ext>
            </a:extLst>
          </p:cNvPr>
          <p:cNvCxnSpPr/>
          <p:nvPr/>
        </p:nvCxnSpPr>
        <p:spPr>
          <a:xfrm>
            <a:off x="8631959" y="2296396"/>
            <a:ext cx="0" cy="56049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DFB0475-BF60-B6E4-2DAC-61726E41A9BF}"/>
              </a:ext>
            </a:extLst>
          </p:cNvPr>
          <p:cNvCxnSpPr>
            <a:cxnSpLocks/>
          </p:cNvCxnSpPr>
          <p:nvPr/>
        </p:nvCxnSpPr>
        <p:spPr>
          <a:xfrm>
            <a:off x="7967888" y="2690648"/>
            <a:ext cx="0" cy="974448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0D003A0-FF46-1715-93AB-BA5675B1DFB2}"/>
              </a:ext>
            </a:extLst>
          </p:cNvPr>
          <p:cNvCxnSpPr/>
          <p:nvPr/>
        </p:nvCxnSpPr>
        <p:spPr>
          <a:xfrm>
            <a:off x="621400" y="2296396"/>
            <a:ext cx="0" cy="56049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779A861-3B80-859E-4111-966EF7B1D677}"/>
              </a:ext>
            </a:extLst>
          </p:cNvPr>
          <p:cNvCxnSpPr>
            <a:cxnSpLocks/>
          </p:cNvCxnSpPr>
          <p:nvPr/>
        </p:nvCxnSpPr>
        <p:spPr>
          <a:xfrm>
            <a:off x="621400" y="2690648"/>
            <a:ext cx="234966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D143C25-5EC0-6CF4-59AE-5DD3312F389F}"/>
              </a:ext>
            </a:extLst>
          </p:cNvPr>
          <p:cNvCxnSpPr>
            <a:cxnSpLocks/>
          </p:cNvCxnSpPr>
          <p:nvPr/>
        </p:nvCxnSpPr>
        <p:spPr>
          <a:xfrm>
            <a:off x="1774352" y="2690648"/>
            <a:ext cx="0" cy="974448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466280B-5019-46C8-D487-77C375A680BF}"/>
              </a:ext>
            </a:extLst>
          </p:cNvPr>
          <p:cNvCxnSpPr>
            <a:cxnSpLocks/>
          </p:cNvCxnSpPr>
          <p:nvPr/>
        </p:nvCxnSpPr>
        <p:spPr>
          <a:xfrm>
            <a:off x="8710763" y="2690648"/>
            <a:ext cx="71087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A3EFB6F-8628-2797-C09A-94DBDCE5EFD4}"/>
              </a:ext>
            </a:extLst>
          </p:cNvPr>
          <p:cNvCxnSpPr/>
          <p:nvPr/>
        </p:nvCxnSpPr>
        <p:spPr>
          <a:xfrm>
            <a:off x="8686823" y="2302492"/>
            <a:ext cx="0" cy="56049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315FC4A2-EE26-96E3-3BF6-154C51E16B32}"/>
              </a:ext>
            </a:extLst>
          </p:cNvPr>
          <p:cNvSpPr txBox="1"/>
          <p:nvPr/>
        </p:nvSpPr>
        <p:spPr>
          <a:xfrm>
            <a:off x="8770859" y="4241366"/>
            <a:ext cx="13521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rgbClr val="941651"/>
                </a:solidFill>
                <a:latin typeface="Montserrat" panose="00000500000000000000" pitchFamily="2" charset="0"/>
              </a:rPr>
              <a:t>Q3 2027: </a:t>
            </a:r>
          </a:p>
          <a:p>
            <a:r>
              <a:rPr lang="en-US" sz="1100">
                <a:latin typeface="Montserrat" panose="00000500000000000000" pitchFamily="2" charset="0"/>
              </a:rPr>
              <a:t>Data migration and Go-live sign-off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9C48C12-9BC7-D08C-8B4E-0DC39E4FCD4F}"/>
              </a:ext>
            </a:extLst>
          </p:cNvPr>
          <p:cNvCxnSpPr>
            <a:cxnSpLocks/>
          </p:cNvCxnSpPr>
          <p:nvPr/>
        </p:nvCxnSpPr>
        <p:spPr>
          <a:xfrm>
            <a:off x="9072486" y="2690648"/>
            <a:ext cx="3071" cy="1545021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8E06B54-78A5-D554-6A68-C96DDD06249E}"/>
              </a:ext>
            </a:extLst>
          </p:cNvPr>
          <p:cNvCxnSpPr>
            <a:cxnSpLocks/>
          </p:cNvCxnSpPr>
          <p:nvPr/>
        </p:nvCxnSpPr>
        <p:spPr>
          <a:xfrm>
            <a:off x="4499264" y="2846500"/>
            <a:ext cx="2159083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C5A6DD6-ACB2-80BF-6D76-4EDF86DFE5E9}"/>
              </a:ext>
            </a:extLst>
          </p:cNvPr>
          <p:cNvCxnSpPr>
            <a:cxnSpLocks/>
          </p:cNvCxnSpPr>
          <p:nvPr/>
        </p:nvCxnSpPr>
        <p:spPr>
          <a:xfrm>
            <a:off x="5687984" y="2846500"/>
            <a:ext cx="0" cy="134492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2FBEEDB9-0DAC-8842-8B79-AB4A32A0DD37}"/>
              </a:ext>
            </a:extLst>
          </p:cNvPr>
          <p:cNvSpPr txBox="1"/>
          <p:nvPr/>
        </p:nvSpPr>
        <p:spPr>
          <a:xfrm>
            <a:off x="5207105" y="4191420"/>
            <a:ext cx="135211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>
                <a:solidFill>
                  <a:srgbClr val="941651"/>
                </a:solidFill>
                <a:latin typeface="Montserrat" panose="00000500000000000000" pitchFamily="2" charset="0"/>
              </a:rPr>
              <a:t>Q3 2026 -&gt; Q4 2026: </a:t>
            </a:r>
          </a:p>
          <a:p>
            <a:r>
              <a:rPr lang="en-US" sz="1100">
                <a:latin typeface="Montserrat" panose="00000500000000000000" pitchFamily="2" charset="0"/>
              </a:rPr>
              <a:t>Infrastructure setup and availability/recoverability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C41F8B3B-23EB-FF1C-8E02-1EB2DDE04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0000" y="6480000"/>
            <a:ext cx="5400000" cy="360000"/>
          </a:xfrm>
        </p:spPr>
        <p:txBody>
          <a:bodyPr/>
          <a:lstStyle/>
          <a:p>
            <a:pPr>
              <a:defRPr/>
            </a:pPr>
            <a:r>
              <a:rPr lang="en-US" sz="1000">
                <a:latin typeface="Montserrat" panose="00000500000000000000" pitchFamily="2" charset="0"/>
              </a:rPr>
              <a:t>JAO S.A. | Orion Introduction | Public | Uncontrolled copy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629BAEF-2243-62FA-8B0D-39FB5E45B084}"/>
              </a:ext>
            </a:extLst>
          </p:cNvPr>
          <p:cNvCxnSpPr/>
          <p:nvPr/>
        </p:nvCxnSpPr>
        <p:spPr>
          <a:xfrm>
            <a:off x="4928055" y="5071528"/>
            <a:ext cx="0" cy="56049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33FFF0-240E-6670-1D70-522C1E17E29A}"/>
              </a:ext>
            </a:extLst>
          </p:cNvPr>
          <p:cNvCxnSpPr/>
          <p:nvPr/>
        </p:nvCxnSpPr>
        <p:spPr>
          <a:xfrm>
            <a:off x="9021594" y="5101332"/>
            <a:ext cx="0" cy="560499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96E3D5C-9397-12BB-279A-D2266A5D9F95}"/>
              </a:ext>
            </a:extLst>
          </p:cNvPr>
          <p:cNvCxnSpPr>
            <a:cxnSpLocks/>
          </p:cNvCxnSpPr>
          <p:nvPr/>
        </p:nvCxnSpPr>
        <p:spPr>
          <a:xfrm>
            <a:off x="4925034" y="5476175"/>
            <a:ext cx="2804553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6E2202-BC9E-6F37-95C0-376DA6D35F85}"/>
              </a:ext>
            </a:extLst>
          </p:cNvPr>
          <p:cNvCxnSpPr>
            <a:cxnSpLocks/>
          </p:cNvCxnSpPr>
          <p:nvPr/>
        </p:nvCxnSpPr>
        <p:spPr>
          <a:xfrm>
            <a:off x="7729587" y="5476175"/>
            <a:ext cx="1286752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0EF1E2A-3B8D-54FE-C68D-7142891C6366}"/>
              </a:ext>
            </a:extLst>
          </p:cNvPr>
          <p:cNvSpPr txBox="1"/>
          <p:nvPr/>
        </p:nvSpPr>
        <p:spPr>
          <a:xfrm>
            <a:off x="5864958" y="5687379"/>
            <a:ext cx="219552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>
                <a:solidFill>
                  <a:srgbClr val="941651"/>
                </a:solidFill>
                <a:latin typeface="Montserrat" panose="00000500000000000000" pitchFamily="2" charset="0"/>
              </a:rPr>
              <a:t>Q3 2025 -&gt; Q2 2027: </a:t>
            </a:r>
          </a:p>
          <a:p>
            <a:pPr algn="ctr"/>
            <a:r>
              <a:rPr lang="en-US" sz="1100">
                <a:latin typeface="Montserrat" panose="00000500000000000000" pitchFamily="2" charset="0"/>
              </a:rPr>
              <a:t>Parallel project integration process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71CA01-DAD6-9BC2-59BA-F089DE9AECC5}"/>
              </a:ext>
            </a:extLst>
          </p:cNvPr>
          <p:cNvCxnSpPr>
            <a:cxnSpLocks/>
          </p:cNvCxnSpPr>
          <p:nvPr/>
        </p:nvCxnSpPr>
        <p:spPr>
          <a:xfrm>
            <a:off x="6957844" y="5488490"/>
            <a:ext cx="0" cy="173341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4BF0B24B-9E33-2BD0-BDA4-712432779E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6963" y="6459538"/>
            <a:ext cx="2473325" cy="365125"/>
          </a:xfrm>
        </p:spPr>
        <p:txBody>
          <a:bodyPr/>
          <a:lstStyle/>
          <a:p>
            <a:pPr>
              <a:defRPr/>
            </a:pPr>
            <a:fld id="{A71EF791-B3AA-4BE7-9A5E-93E9C7964B72}" type="datetime1">
              <a:rPr lang="en-US" sz="800" smtClean="0">
                <a:latin typeface="Montserrat" panose="00000500000000000000" pitchFamily="2" charset="0"/>
              </a:rPr>
              <a:t>11/4/2026</a:t>
            </a:fld>
            <a:endParaRPr lang="en-US" sz="8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70125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22A56-A209-888C-0A7D-DA12188F6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BA3B09-E63B-8C8E-A0A6-7CC4A1DEA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1D2DF6-E1AA-4CDD-9DF8-428EF18E5372}" type="datetime1">
              <a:rPr lang="en-US" sz="700" smtClean="0">
                <a:latin typeface="Montserrat" panose="00000500000000000000" pitchFamily="2" charset="0"/>
              </a:rPr>
              <a:t>11/4/2026</a:t>
            </a:fld>
            <a:endParaRPr lang="en-US" sz="700">
              <a:latin typeface="Montserrat" panose="00000500000000000000" pitchFamily="2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ACAF67-03AF-9A7A-184B-4C5052C0A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700">
                <a:latin typeface="Montserrat" panose="00000500000000000000" pitchFamily="2" charset="0"/>
              </a:rPr>
              <a:t>JAO S.A. | Orion Introduction | Public | Uncontrolled copy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A8DAFB-B94A-EAA2-99CC-4E3B2493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0F00-2DA6-43DC-9359-F0CDBCDDECA6}" type="slidenum">
              <a:rPr lang="en-US" altLang="tr-TR" sz="800" smtClean="0">
                <a:latin typeface="Montserrat" panose="00000500000000000000" pitchFamily="2" charset="0"/>
              </a:rPr>
              <a:pPr/>
              <a:t>4</a:t>
            </a:fld>
            <a:endParaRPr lang="en-US" altLang="tr-TR" sz="800">
              <a:latin typeface="Montserrat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2852EC-8D07-9452-D491-8FC0A0B06027}"/>
              </a:ext>
            </a:extLst>
          </p:cNvPr>
          <p:cNvSpPr txBox="1"/>
          <p:nvPr/>
        </p:nvSpPr>
        <p:spPr>
          <a:xfrm>
            <a:off x="486536" y="33337"/>
            <a:ext cx="6956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Orion – The new allocation tool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ACF97CC-8939-B717-5532-7DDFFC2B80C0}"/>
              </a:ext>
            </a:extLst>
          </p:cNvPr>
          <p:cNvSpPr/>
          <p:nvPr/>
        </p:nvSpPr>
        <p:spPr>
          <a:xfrm>
            <a:off x="1905000" y="829056"/>
            <a:ext cx="2542032" cy="2542032"/>
          </a:xfrm>
          <a:prstGeom prst="ellipse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C93E33A-7A1B-719A-90B1-DD0ED0F1C1BB}"/>
              </a:ext>
            </a:extLst>
          </p:cNvPr>
          <p:cNvSpPr/>
          <p:nvPr/>
        </p:nvSpPr>
        <p:spPr>
          <a:xfrm>
            <a:off x="6550152" y="1159624"/>
            <a:ext cx="1787239" cy="1787239"/>
          </a:xfrm>
          <a:prstGeom prst="ellipse">
            <a:avLst/>
          </a:prstGeom>
          <a:solidFill>
            <a:srgbClr val="A11A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5B5099-CDD1-5F22-AC66-D68A7B5D519F}"/>
              </a:ext>
            </a:extLst>
          </p:cNvPr>
          <p:cNvGrpSpPr/>
          <p:nvPr/>
        </p:nvGrpSpPr>
        <p:grpSpPr>
          <a:xfrm>
            <a:off x="4824984" y="2157984"/>
            <a:ext cx="2542032" cy="2542032"/>
            <a:chOff x="4824984" y="2157984"/>
            <a:chExt cx="2542032" cy="2542032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8F511E-AC00-F2A5-5648-54D09D89B0F3}"/>
                </a:ext>
              </a:extLst>
            </p:cNvPr>
            <p:cNvSpPr/>
            <p:nvPr/>
          </p:nvSpPr>
          <p:spPr>
            <a:xfrm>
              <a:off x="4824984" y="2157984"/>
              <a:ext cx="2542032" cy="2542032"/>
            </a:xfrm>
            <a:prstGeom prst="ellipse">
              <a:avLst/>
            </a:prstGeom>
            <a:solidFill>
              <a:srgbClr val="96004B"/>
            </a:solidFill>
            <a:ln w="25400">
              <a:solidFill>
                <a:srgbClr val="D0337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Montserrat" panose="000005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B8C4FFC-6105-CD9E-24C2-0EDF45A719F4}"/>
                </a:ext>
              </a:extLst>
            </p:cNvPr>
            <p:cNvSpPr txBox="1"/>
            <p:nvPr/>
          </p:nvSpPr>
          <p:spPr>
            <a:xfrm>
              <a:off x="4917870" y="2551837"/>
              <a:ext cx="222808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Use cases</a:t>
              </a: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1B9C95F9-DA7C-2F5E-DED5-482FD426325B}"/>
              </a:ext>
            </a:extLst>
          </p:cNvPr>
          <p:cNvSpPr/>
          <p:nvPr/>
        </p:nvSpPr>
        <p:spPr>
          <a:xfrm>
            <a:off x="-97536" y="1825963"/>
            <a:ext cx="1575325" cy="1575325"/>
          </a:xfrm>
          <a:prstGeom prst="ellipse">
            <a:avLst/>
          </a:prstGeom>
          <a:solidFill>
            <a:srgbClr val="BD2D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Montserrat" panose="00000500000000000000" pitchFamily="2" charset="0"/>
              </a:rPr>
              <a:t>INVOICES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C46EEA-4E43-05B5-5EF0-3A09262280E6}"/>
              </a:ext>
            </a:extLst>
          </p:cNvPr>
          <p:cNvSpPr txBox="1"/>
          <p:nvPr/>
        </p:nvSpPr>
        <p:spPr>
          <a:xfrm>
            <a:off x="6713098" y="1825964"/>
            <a:ext cx="1697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Montserrat" panose="00000500000000000000" pitchFamily="2" charset="0"/>
              </a:rPr>
              <a:t>DASHBOARD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D517B1-B308-1AE8-4208-D463A790B57D}"/>
              </a:ext>
            </a:extLst>
          </p:cNvPr>
          <p:cNvSpPr txBox="1"/>
          <p:nvPr/>
        </p:nvSpPr>
        <p:spPr>
          <a:xfrm>
            <a:off x="1869457" y="1658728"/>
            <a:ext cx="266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chemeClr val="bg1"/>
                </a:solidFill>
                <a:latin typeface="Montserrat" panose="00000500000000000000" pitchFamily="2" charset="0"/>
              </a:rPr>
              <a:t>HARMONIZED</a:t>
            </a:r>
            <a:r>
              <a:rPr lang="en-US" sz="2000" dirty="0">
                <a:solidFill>
                  <a:schemeClr val="bg1"/>
                </a:solidFill>
                <a:latin typeface="Montserrat" panose="00000500000000000000" pitchFamily="2" charset="0"/>
              </a:rPr>
              <a:t> AUCTION CALENDAR</a:t>
            </a:r>
          </a:p>
          <a:p>
            <a:endParaRPr lang="en-US" sz="1400" dirty="0">
              <a:latin typeface="Montserrat" panose="00000500000000000000" pitchFamily="2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FA3243F-2719-8670-24E9-C7DFC1F6A9AA}"/>
              </a:ext>
            </a:extLst>
          </p:cNvPr>
          <p:cNvGrpSpPr/>
          <p:nvPr/>
        </p:nvGrpSpPr>
        <p:grpSpPr>
          <a:xfrm>
            <a:off x="926214" y="3477042"/>
            <a:ext cx="1957571" cy="1957571"/>
            <a:chOff x="-50783" y="3215012"/>
            <a:chExt cx="2542032" cy="254203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9C71A84-B43E-7783-9073-23ACD609570B}"/>
                </a:ext>
              </a:extLst>
            </p:cNvPr>
            <p:cNvSpPr/>
            <p:nvPr/>
          </p:nvSpPr>
          <p:spPr>
            <a:xfrm>
              <a:off x="-50783" y="3215012"/>
              <a:ext cx="2542032" cy="2542032"/>
            </a:xfrm>
            <a:prstGeom prst="ellipse">
              <a:avLst/>
            </a:prstGeom>
            <a:solidFill>
              <a:srgbClr val="A11A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Montserrat" panose="00000500000000000000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56BE5D-E470-E4C6-910C-15690DE242E7}"/>
                </a:ext>
              </a:extLst>
            </p:cNvPr>
            <p:cNvSpPr txBox="1"/>
            <p:nvPr/>
          </p:nvSpPr>
          <p:spPr>
            <a:xfrm>
              <a:off x="0" y="3955096"/>
              <a:ext cx="2432305" cy="919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DISPLAY AUCTIONS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1AC7286-2E85-F37A-A7CE-94BAB090847C}"/>
              </a:ext>
            </a:extLst>
          </p:cNvPr>
          <p:cNvGrpSpPr/>
          <p:nvPr/>
        </p:nvGrpSpPr>
        <p:grpSpPr>
          <a:xfrm>
            <a:off x="3270362" y="4626172"/>
            <a:ext cx="1684407" cy="1531480"/>
            <a:chOff x="2906453" y="3911135"/>
            <a:chExt cx="2552062" cy="2320361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0768634-97F2-340A-EECE-2A13A971709F}"/>
                </a:ext>
              </a:extLst>
            </p:cNvPr>
            <p:cNvSpPr/>
            <p:nvPr/>
          </p:nvSpPr>
          <p:spPr>
            <a:xfrm>
              <a:off x="3028568" y="3911135"/>
              <a:ext cx="2320361" cy="2320361"/>
            </a:xfrm>
            <a:prstGeom prst="ellipse">
              <a:avLst/>
            </a:prstGeom>
            <a:solidFill>
              <a:srgbClr val="96004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Montserrat" panose="00000500000000000000" pitchFamily="2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14176C2-D40E-B957-F0C5-3385529238C2}"/>
                </a:ext>
              </a:extLst>
            </p:cNvPr>
            <p:cNvSpPr txBox="1"/>
            <p:nvPr/>
          </p:nvSpPr>
          <p:spPr>
            <a:xfrm>
              <a:off x="2906453" y="4246283"/>
              <a:ext cx="2552062" cy="1259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User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Account management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14826BE-A910-A2E7-29D5-BFF5DE5C4915}"/>
              </a:ext>
            </a:extLst>
          </p:cNvPr>
          <p:cNvGrpSpPr/>
          <p:nvPr/>
        </p:nvGrpSpPr>
        <p:grpSpPr>
          <a:xfrm>
            <a:off x="8841039" y="1709077"/>
            <a:ext cx="1698226" cy="1445960"/>
            <a:chOff x="9015984" y="96511"/>
            <a:chExt cx="3023587" cy="254203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5DAC980-1B6F-239B-B5C4-5EA75B7F2144}"/>
                </a:ext>
              </a:extLst>
            </p:cNvPr>
            <p:cNvSpPr/>
            <p:nvPr/>
          </p:nvSpPr>
          <p:spPr>
            <a:xfrm>
              <a:off x="9151652" y="96511"/>
              <a:ext cx="2542032" cy="2542032"/>
            </a:xfrm>
            <a:prstGeom prst="ellipse">
              <a:avLst/>
            </a:prstGeom>
            <a:solidFill>
              <a:srgbClr val="96004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Montserrat" panose="00000500000000000000" pitchFamily="2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305774F-D2ED-2B6F-1890-DB6D323E987E}"/>
                </a:ext>
              </a:extLst>
            </p:cNvPr>
            <p:cNvSpPr txBox="1"/>
            <p:nvPr/>
          </p:nvSpPr>
          <p:spPr>
            <a:xfrm>
              <a:off x="9015984" y="998194"/>
              <a:ext cx="3023587" cy="54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Montserrat" panose="00000500000000000000" pitchFamily="2" charset="0"/>
                </a:rPr>
                <a:t>NOTIFICATIONS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DBDABCD-777B-2036-4299-3CBF82F761D1}"/>
              </a:ext>
            </a:extLst>
          </p:cNvPr>
          <p:cNvGrpSpPr/>
          <p:nvPr/>
        </p:nvGrpSpPr>
        <p:grpSpPr>
          <a:xfrm>
            <a:off x="9790176" y="3467101"/>
            <a:ext cx="1967512" cy="1967512"/>
            <a:chOff x="9832848" y="2849880"/>
            <a:chExt cx="2542032" cy="254203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6815404-0459-482E-33AE-82A6EF6A346E}"/>
                </a:ext>
              </a:extLst>
            </p:cNvPr>
            <p:cNvSpPr/>
            <p:nvPr/>
          </p:nvSpPr>
          <p:spPr>
            <a:xfrm>
              <a:off x="9832848" y="2849880"/>
              <a:ext cx="2542032" cy="2542032"/>
            </a:xfrm>
            <a:prstGeom prst="ellipse">
              <a:avLst/>
            </a:prstGeom>
            <a:solidFill>
              <a:srgbClr val="96004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Montserrat" panose="00000500000000000000" pitchFamily="2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5252670-7870-5F0F-FC09-0FE7DEC5F2A3}"/>
                </a:ext>
              </a:extLst>
            </p:cNvPr>
            <p:cNvSpPr txBox="1"/>
            <p:nvPr/>
          </p:nvSpPr>
          <p:spPr>
            <a:xfrm>
              <a:off x="9832848" y="3822659"/>
              <a:ext cx="2542032" cy="477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Montserrat" panose="00000500000000000000" pitchFamily="2" charset="0"/>
                </a:rPr>
                <a:t>SETTLEMENTS</a:t>
              </a:r>
              <a:endParaRPr lang="en-US" sz="1600">
                <a:solidFill>
                  <a:schemeClr val="bg1"/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D1F340C-54FF-FD04-8FCB-567E7D50E4AF}"/>
              </a:ext>
            </a:extLst>
          </p:cNvPr>
          <p:cNvGrpSpPr/>
          <p:nvPr/>
        </p:nvGrpSpPr>
        <p:grpSpPr>
          <a:xfrm>
            <a:off x="7459902" y="3688892"/>
            <a:ext cx="2542032" cy="2593310"/>
            <a:chOff x="7744968" y="3499104"/>
            <a:chExt cx="2542032" cy="254203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5756A7C-57FD-7AEA-D647-A1E05AD09EBF}"/>
                </a:ext>
              </a:extLst>
            </p:cNvPr>
            <p:cNvSpPr/>
            <p:nvPr/>
          </p:nvSpPr>
          <p:spPr>
            <a:xfrm>
              <a:off x="7744968" y="3499104"/>
              <a:ext cx="2542032" cy="2542032"/>
            </a:xfrm>
            <a:prstGeom prst="ellipse">
              <a:avLst/>
            </a:prstGeom>
            <a:solidFill>
              <a:srgbClr val="A11A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Montserrat" panose="00000500000000000000" pitchFamily="2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EEE2367-66AB-A359-A6E5-D9B188AD0F3C}"/>
                </a:ext>
              </a:extLst>
            </p:cNvPr>
            <p:cNvSpPr txBox="1"/>
            <p:nvPr/>
          </p:nvSpPr>
          <p:spPr>
            <a:xfrm>
              <a:off x="7773696" y="4031300"/>
              <a:ext cx="2484575" cy="14179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REST</a:t>
              </a:r>
              <a:br>
                <a:rPr lang="en-US" sz="4400" dirty="0">
                  <a:solidFill>
                    <a:schemeClr val="bg1"/>
                  </a:solidFill>
                  <a:latin typeface="Montserrat" panose="00000500000000000000" pitchFamily="2" charset="0"/>
                </a:rPr>
              </a:br>
              <a:r>
                <a:rPr lang="en-US" sz="4400" dirty="0">
                  <a:solidFill>
                    <a:schemeClr val="bg1"/>
                  </a:solidFill>
                  <a:latin typeface="Montserrat" panose="00000500000000000000" pitchFamily="2" charset="0"/>
                </a:rPr>
                <a:t>API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98651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4BBD8-29A4-5188-EB20-F7A9AB084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69E5FB-E96B-20CC-5097-7BCE9389F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JAO S.A. | Orion Introduction | Public | Uncontrolled copy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95AD88-61BB-9171-22DB-1992146D9A05}"/>
              </a:ext>
            </a:extLst>
          </p:cNvPr>
          <p:cNvSpPr/>
          <p:nvPr/>
        </p:nvSpPr>
        <p:spPr>
          <a:xfrm>
            <a:off x="0" y="1639543"/>
            <a:ext cx="2980706" cy="4754725"/>
          </a:xfrm>
          <a:prstGeom prst="rect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1B1EB7B-29E1-4FDE-7710-11F5BB3AC4FB}"/>
              </a:ext>
            </a:extLst>
          </p:cNvPr>
          <p:cNvSpPr txBox="1">
            <a:spLocks/>
          </p:cNvSpPr>
          <p:nvPr/>
        </p:nvSpPr>
        <p:spPr>
          <a:xfrm>
            <a:off x="949560" y="616768"/>
            <a:ext cx="10058400" cy="880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9pPr>
          </a:lstStyle>
          <a:p>
            <a:r>
              <a:rPr lang="en-GB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Main Changes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1BED3A7-5309-A5EA-859A-E5074604FEAF}"/>
              </a:ext>
            </a:extLst>
          </p:cNvPr>
          <p:cNvSpPr/>
          <p:nvPr/>
        </p:nvSpPr>
        <p:spPr>
          <a:xfrm>
            <a:off x="4399192" y="4381077"/>
            <a:ext cx="419725" cy="374754"/>
          </a:xfrm>
          <a:prstGeom prst="ellipse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0973861-74E6-7A8C-6EA6-31D84418C6E9}"/>
              </a:ext>
            </a:extLst>
          </p:cNvPr>
          <p:cNvSpPr/>
          <p:nvPr/>
        </p:nvSpPr>
        <p:spPr>
          <a:xfrm>
            <a:off x="4399192" y="5076359"/>
            <a:ext cx="419725" cy="374754"/>
          </a:xfrm>
          <a:prstGeom prst="ellipse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D10C63F-C927-2464-8AF8-CC16F6828E6A}"/>
              </a:ext>
            </a:extLst>
          </p:cNvPr>
          <p:cNvSpPr/>
          <p:nvPr/>
        </p:nvSpPr>
        <p:spPr>
          <a:xfrm>
            <a:off x="4399193" y="5788573"/>
            <a:ext cx="419725" cy="374754"/>
          </a:xfrm>
          <a:prstGeom prst="ellipse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B87B92-C62F-C9BB-67AB-C2899E23590C}"/>
              </a:ext>
            </a:extLst>
          </p:cNvPr>
          <p:cNvSpPr txBox="1"/>
          <p:nvPr/>
        </p:nvSpPr>
        <p:spPr>
          <a:xfrm>
            <a:off x="4968819" y="4349164"/>
            <a:ext cx="4766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0"/>
              </a:rPr>
              <a:t>No emails, output files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43D760-C3C3-E434-7A39-57EF451B0239}"/>
              </a:ext>
            </a:extLst>
          </p:cNvPr>
          <p:cNvSpPr txBox="1"/>
          <p:nvPr/>
        </p:nvSpPr>
        <p:spPr>
          <a:xfrm>
            <a:off x="4968820" y="5063585"/>
            <a:ext cx="5552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0"/>
              </a:rPr>
              <a:t>JSON-based payloads via REST API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1427D5-4338-4D21-40C7-D560F8F3BF5A}"/>
              </a:ext>
            </a:extLst>
          </p:cNvPr>
          <p:cNvSpPr txBox="1"/>
          <p:nvPr/>
        </p:nvSpPr>
        <p:spPr>
          <a:xfrm>
            <a:off x="4968819" y="5745117"/>
            <a:ext cx="523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Machine users hold certificate 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4CD8F8C7-C2BD-4D70-C951-B818A6A97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43B727-1356-41A6-9644-BF3DC4412F5F}" type="datetime1">
              <a:rPr lang="en-US" smtClean="0"/>
              <a:t>11/4/2026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C080F0-D840-443A-4774-B11734EC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91298" y="6459538"/>
            <a:ext cx="1311275" cy="365125"/>
          </a:xfrm>
        </p:spPr>
        <p:txBody>
          <a:bodyPr/>
          <a:lstStyle/>
          <a:p>
            <a:fld id="{1C49AE54-70AB-4959-BB99-F77CE3D3F279}" type="slidenum">
              <a:rPr lang="en-US" altLang="tr-TR" smtClean="0"/>
              <a:pPr/>
              <a:t>5</a:t>
            </a:fld>
            <a:endParaRPr lang="en-US" altLang="tr-T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633DBA5-6E90-7FE9-62E0-C796DEF5A4C7}"/>
              </a:ext>
            </a:extLst>
          </p:cNvPr>
          <p:cNvSpPr/>
          <p:nvPr/>
        </p:nvSpPr>
        <p:spPr>
          <a:xfrm>
            <a:off x="4399193" y="2223956"/>
            <a:ext cx="419725" cy="374754"/>
          </a:xfrm>
          <a:prstGeom prst="ellipse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BD50B5-2426-C6EA-AA30-E2F78D0E6DF7}"/>
              </a:ext>
            </a:extLst>
          </p:cNvPr>
          <p:cNvSpPr txBox="1"/>
          <p:nvPr/>
        </p:nvSpPr>
        <p:spPr>
          <a:xfrm>
            <a:off x="4968820" y="2184314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0"/>
              </a:rPr>
              <a:t>Dashboard</a:t>
            </a:r>
            <a:endParaRPr lang="en-US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</a:endParaRPr>
          </a:p>
        </p:txBody>
      </p:sp>
      <p:pic>
        <p:nvPicPr>
          <p:cNvPr id="16" name="Picture 1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934EC19-15EB-3839-43D9-4A042F20C0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33" y="2748465"/>
            <a:ext cx="2041439" cy="204143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039CA96-EF92-AF63-A0FD-8237305B7D2B}"/>
              </a:ext>
            </a:extLst>
          </p:cNvPr>
          <p:cNvSpPr txBox="1"/>
          <p:nvPr/>
        </p:nvSpPr>
        <p:spPr>
          <a:xfrm>
            <a:off x="4968820" y="5748241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60000"/>
                    <a:lumOff val="40000"/>
                  </a:schemeClr>
                </a:solidFill>
                <a:latin typeface="Montserrat" panose="00000500000000000000" pitchFamily="2" charset="0"/>
              </a:rPr>
              <a:t>Machine users hold certificate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EB67AE2-2A60-86C7-144D-8E0E51E9C415}"/>
              </a:ext>
            </a:extLst>
          </p:cNvPr>
          <p:cNvCxnSpPr>
            <a:cxnSpLocks/>
            <a:endCxn id="20" idx="3"/>
          </p:cNvCxnSpPr>
          <p:nvPr/>
        </p:nvCxnSpPr>
        <p:spPr>
          <a:xfrm flipV="1">
            <a:off x="4157886" y="5979074"/>
            <a:ext cx="5840134" cy="8750"/>
          </a:xfrm>
          <a:prstGeom prst="line">
            <a:avLst/>
          </a:prstGeom>
          <a:ln w="476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6203F403-AF67-1F37-79F1-AA30AD4A2A37}"/>
              </a:ext>
            </a:extLst>
          </p:cNvPr>
          <p:cNvSpPr/>
          <p:nvPr/>
        </p:nvSpPr>
        <p:spPr>
          <a:xfrm>
            <a:off x="4399192" y="2977910"/>
            <a:ext cx="419725" cy="374754"/>
          </a:xfrm>
          <a:prstGeom prst="ellipse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044370-685F-FA59-BFBB-E1F7ECBD1711}"/>
              </a:ext>
            </a:extLst>
          </p:cNvPr>
          <p:cNvSpPr txBox="1"/>
          <p:nvPr/>
        </p:nvSpPr>
        <p:spPr>
          <a:xfrm>
            <a:off x="4968820" y="2942190"/>
            <a:ext cx="4542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0"/>
              </a:rPr>
              <a:t>Multi Factor Authentication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22670D6-A9C7-CD4C-6CD8-AB06F4E94BA0}"/>
              </a:ext>
            </a:extLst>
          </p:cNvPr>
          <p:cNvSpPr/>
          <p:nvPr/>
        </p:nvSpPr>
        <p:spPr>
          <a:xfrm>
            <a:off x="4399192" y="3682121"/>
            <a:ext cx="419725" cy="374754"/>
          </a:xfrm>
          <a:prstGeom prst="ellipse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B3EAD7-289C-14F3-3274-8DDFB4B24C6D}"/>
              </a:ext>
            </a:extLst>
          </p:cNvPr>
          <p:cNvSpPr txBox="1"/>
          <p:nvPr/>
        </p:nvSpPr>
        <p:spPr>
          <a:xfrm>
            <a:off x="4991060" y="3657600"/>
            <a:ext cx="4649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Montserrat" panose="00000500000000000000" pitchFamily="2" charset="0"/>
              </a:rPr>
              <a:t>Primary Authorized Person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34CFC67-20AD-55E9-B4E0-C803228FAD76}"/>
              </a:ext>
            </a:extLst>
          </p:cNvPr>
          <p:cNvGrpSpPr/>
          <p:nvPr/>
        </p:nvGrpSpPr>
        <p:grpSpPr>
          <a:xfrm>
            <a:off x="9735692" y="2267188"/>
            <a:ext cx="2410283" cy="2460768"/>
            <a:chOff x="9546934" y="1359820"/>
            <a:chExt cx="2410283" cy="2460768"/>
          </a:xfrm>
        </p:grpSpPr>
        <p:sp>
          <p:nvSpPr>
            <p:cNvPr id="8" name="Action Button: Help 7">
              <a:hlinkClick r:id="" action="ppaction://noaction" highlightClick="1"/>
              <a:extLst>
                <a:ext uri="{FF2B5EF4-FFF2-40B4-BE49-F238E27FC236}">
                  <a16:creationId xmlns:a16="http://schemas.microsoft.com/office/drawing/2014/main" id="{59B50E81-2768-E3C7-1DBA-18E6FFE0CF28}"/>
                </a:ext>
              </a:extLst>
            </p:cNvPr>
            <p:cNvSpPr/>
            <p:nvPr/>
          </p:nvSpPr>
          <p:spPr>
            <a:xfrm>
              <a:off x="9546934" y="1359820"/>
              <a:ext cx="2410283" cy="1182091"/>
            </a:xfrm>
            <a:prstGeom prst="actionButtonHel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What are the new API, is there any change in the xml structure?</a:t>
              </a:r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24DDF44-1D0E-1A39-DB0E-1EDBD3EC348E}"/>
                </a:ext>
              </a:extLst>
            </p:cNvPr>
            <p:cNvSpPr/>
            <p:nvPr/>
          </p:nvSpPr>
          <p:spPr>
            <a:xfrm>
              <a:off x="9546935" y="1364491"/>
              <a:ext cx="2410282" cy="2456097"/>
            </a:xfrm>
            <a:prstGeom prst="rect">
              <a:avLst/>
            </a:prstGeom>
            <a:solidFill>
              <a:srgbClr val="96004B">
                <a:alpha val="14000"/>
              </a:srgbClr>
            </a:solidFill>
            <a:ln w="38100">
              <a:solidFill>
                <a:srgbClr val="9600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5F4FC1B2-1C04-C03E-4D60-B1811211C5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400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9" grpId="0"/>
      <p:bldP spid="10" grpId="0"/>
      <p:bldP spid="11" grpId="0"/>
      <p:bldP spid="11" grpId="1"/>
      <p:bldP spid="14" grpId="0" animBg="1"/>
      <p:bldP spid="15" grpId="0"/>
      <p:bldP spid="20" grpId="0"/>
      <p:bldP spid="21" grpId="0" animBg="1"/>
      <p:bldP spid="22" grpId="0"/>
      <p:bldP spid="23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5229D-4C8A-789B-A1DB-E252CA2F2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54BFE3-35DD-96C5-B7B5-B238F6562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JAO S.A. | Orion Introduction | Public | Uncontrolled copy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27F98D-3A27-F938-C896-0E10FBE95D9F}"/>
              </a:ext>
            </a:extLst>
          </p:cNvPr>
          <p:cNvSpPr/>
          <p:nvPr/>
        </p:nvSpPr>
        <p:spPr>
          <a:xfrm>
            <a:off x="0" y="1639543"/>
            <a:ext cx="2980706" cy="4754725"/>
          </a:xfrm>
          <a:prstGeom prst="rect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E5FF8-1223-D45F-37B3-AA92069A3E05}"/>
              </a:ext>
            </a:extLst>
          </p:cNvPr>
          <p:cNvSpPr txBox="1">
            <a:spLocks/>
          </p:cNvSpPr>
          <p:nvPr/>
        </p:nvSpPr>
        <p:spPr>
          <a:xfrm>
            <a:off x="949560" y="616768"/>
            <a:ext cx="10058400" cy="880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 kern="1200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itchFamily="34" charset="0"/>
              </a:defRPr>
            </a:lvl9pPr>
          </a:lstStyle>
          <a:p>
            <a:r>
              <a:rPr lang="en-GB" sz="44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Upcoming Activities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A4F49572-37DC-8ECA-AC6B-0D6460FAA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11AEAE-28C6-43D2-9B4C-9DF02FF85D86}" type="datetime1">
              <a:rPr lang="en-US" smtClean="0"/>
              <a:t>11/4/2026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F7B9154-9E71-A269-1AB1-118DF0B50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9AE54-70AB-4959-BB99-F77CE3D3F279}" type="slidenum">
              <a:rPr lang="en-US" altLang="tr-TR" smtClean="0"/>
              <a:pPr/>
              <a:t>6</a:t>
            </a:fld>
            <a:endParaRPr lang="en-US" altLang="tr-T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92DDC28-8CCC-47B0-B285-72E01FF6E366}"/>
              </a:ext>
            </a:extLst>
          </p:cNvPr>
          <p:cNvSpPr/>
          <p:nvPr/>
        </p:nvSpPr>
        <p:spPr>
          <a:xfrm>
            <a:off x="5409134" y="2388705"/>
            <a:ext cx="419725" cy="374754"/>
          </a:xfrm>
          <a:prstGeom prst="ellipse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7D30F7E-4BA8-1ADF-F040-BB653E68ED2F}"/>
              </a:ext>
            </a:extLst>
          </p:cNvPr>
          <p:cNvSpPr/>
          <p:nvPr/>
        </p:nvSpPr>
        <p:spPr>
          <a:xfrm>
            <a:off x="5409134" y="3597757"/>
            <a:ext cx="419725" cy="374754"/>
          </a:xfrm>
          <a:prstGeom prst="ellipse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76BC667-FA33-537C-22C7-8BBBC27CEC0C}"/>
              </a:ext>
            </a:extLst>
          </p:cNvPr>
          <p:cNvSpPr/>
          <p:nvPr/>
        </p:nvSpPr>
        <p:spPr>
          <a:xfrm>
            <a:off x="5409133" y="4944451"/>
            <a:ext cx="419725" cy="374754"/>
          </a:xfrm>
          <a:prstGeom prst="ellipse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1B97A5-050A-F87B-7781-E855AFF50D79}"/>
              </a:ext>
            </a:extLst>
          </p:cNvPr>
          <p:cNvGrpSpPr/>
          <p:nvPr/>
        </p:nvGrpSpPr>
        <p:grpSpPr>
          <a:xfrm>
            <a:off x="5978760" y="1767929"/>
            <a:ext cx="5922005" cy="1384835"/>
            <a:chOff x="5978760" y="1767929"/>
            <a:chExt cx="5922005" cy="138483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F9CF7D5-926A-95CC-174C-DA4A34541DF1}"/>
                </a:ext>
              </a:extLst>
            </p:cNvPr>
            <p:cNvSpPr txBox="1"/>
            <p:nvPr/>
          </p:nvSpPr>
          <p:spPr>
            <a:xfrm>
              <a:off x="5978760" y="2313577"/>
              <a:ext cx="530246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Connectivity test – Phase 1</a:t>
              </a:r>
              <a:endParaRPr 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893E68-23BD-E956-6AE9-295EF2A22F33}"/>
                </a:ext>
              </a:extLst>
            </p:cNvPr>
            <p:cNvSpPr txBox="1"/>
            <p:nvPr/>
          </p:nvSpPr>
          <p:spPr>
            <a:xfrm>
              <a:off x="6036625" y="2741946"/>
              <a:ext cx="43780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50000"/>
                    </a:schemeClr>
                  </a:solidFill>
                </a:rPr>
                <a:t>With three User Group members</a:t>
              </a:r>
            </a:p>
          </p:txBody>
        </p:sp>
        <p:pic>
          <p:nvPicPr>
            <p:cNvPr id="28" name="Graphic 27" descr="Flip calendar with solid fill">
              <a:extLst>
                <a:ext uri="{FF2B5EF4-FFF2-40B4-BE49-F238E27FC236}">
                  <a16:creationId xmlns:a16="http://schemas.microsoft.com/office/drawing/2014/main" id="{B972F36C-159A-2724-DD8B-8D3F627AF3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15930" y="1767929"/>
              <a:ext cx="1384835" cy="138483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6D050F-81E3-B0F9-D020-0CC1D2AAA859}"/>
                </a:ext>
              </a:extLst>
            </p:cNvPr>
            <p:cNvSpPr txBox="1"/>
            <p:nvPr/>
          </p:nvSpPr>
          <p:spPr>
            <a:xfrm>
              <a:off x="10842170" y="2341951"/>
              <a:ext cx="7600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Montserrat" panose="00000500000000000000" pitchFamily="2" charset="0"/>
                </a:rPr>
                <a:t>‘26</a:t>
              </a:r>
              <a:b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Montserrat" panose="00000500000000000000" pitchFamily="2" charset="0"/>
                </a:rPr>
              </a:br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Montserrat" panose="00000500000000000000" pitchFamily="2" charset="0"/>
                </a:rPr>
                <a:t>Sept.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445F566-87E1-8F82-7D4E-9F911192CDDB}"/>
              </a:ext>
            </a:extLst>
          </p:cNvPr>
          <p:cNvGrpSpPr/>
          <p:nvPr/>
        </p:nvGrpSpPr>
        <p:grpSpPr>
          <a:xfrm>
            <a:off x="5978759" y="3072514"/>
            <a:ext cx="5922006" cy="1384835"/>
            <a:chOff x="5978759" y="3072514"/>
            <a:chExt cx="5922006" cy="138483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DBE51BB-2921-EB97-D5BF-94851EAD502F}"/>
                </a:ext>
              </a:extLst>
            </p:cNvPr>
            <p:cNvGrpSpPr/>
            <p:nvPr/>
          </p:nvGrpSpPr>
          <p:grpSpPr>
            <a:xfrm>
              <a:off x="5978759" y="3511335"/>
              <a:ext cx="5302469" cy="795655"/>
              <a:chOff x="5978759" y="3511335"/>
              <a:chExt cx="5302469" cy="795655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44EE3AF-3A4B-F41B-E874-C1A68C8667AD}"/>
                  </a:ext>
                </a:extLst>
              </p:cNvPr>
              <p:cNvSpPr txBox="1"/>
              <p:nvPr/>
            </p:nvSpPr>
            <p:spPr>
              <a:xfrm>
                <a:off x="5978759" y="3511335"/>
                <a:ext cx="530246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chemeClr val="bg2">
                        <a:lumMod val="50000"/>
                      </a:schemeClr>
                    </a:solidFill>
                    <a:latin typeface="+mj-lt"/>
                  </a:rPr>
                  <a:t>Connectivity test – Phase 2</a:t>
                </a:r>
                <a:endParaRPr lang="en-US" sz="2400" dirty="0">
                  <a:solidFill>
                    <a:schemeClr val="bg2">
                      <a:lumMod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D935339-61E6-80E6-0E89-36615FB73FD7}"/>
                  </a:ext>
                </a:extLst>
              </p:cNvPr>
              <p:cNvSpPr txBox="1"/>
              <p:nvPr/>
            </p:nvSpPr>
            <p:spPr>
              <a:xfrm>
                <a:off x="6036625" y="3937658"/>
                <a:ext cx="43780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</a:rPr>
                  <a:t>With all User Group members</a:t>
                </a:r>
              </a:p>
            </p:txBody>
          </p:sp>
        </p:grpSp>
        <p:pic>
          <p:nvPicPr>
            <p:cNvPr id="30" name="Graphic 29" descr="Flip calendar with solid fill">
              <a:extLst>
                <a:ext uri="{FF2B5EF4-FFF2-40B4-BE49-F238E27FC236}">
                  <a16:creationId xmlns:a16="http://schemas.microsoft.com/office/drawing/2014/main" id="{72DE5874-BFEA-A23B-004E-D9792B6EA9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15930" y="3072514"/>
              <a:ext cx="1384835" cy="1384835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ACABB24-8F0D-37F1-CC42-4043F48183D0}"/>
                </a:ext>
              </a:extLst>
            </p:cNvPr>
            <p:cNvSpPr txBox="1"/>
            <p:nvPr/>
          </p:nvSpPr>
          <p:spPr>
            <a:xfrm>
              <a:off x="10842170" y="3623941"/>
              <a:ext cx="7600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Montserrat" panose="00000500000000000000" pitchFamily="2" charset="0"/>
                </a:rPr>
                <a:t>‘26</a:t>
              </a:r>
              <a:br>
                <a:rPr lang="en-US" dirty="0">
                  <a:solidFill>
                    <a:schemeClr val="bg2">
                      <a:lumMod val="50000"/>
                    </a:schemeClr>
                  </a:solidFill>
                  <a:latin typeface="Montserrat" panose="00000500000000000000" pitchFamily="2" charset="0"/>
                </a:rPr>
              </a:br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Montserrat" panose="00000500000000000000" pitchFamily="2" charset="0"/>
                </a:rPr>
                <a:t>Nov.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DD4C962-C086-B6CA-BCEE-129F031DDCB5}"/>
              </a:ext>
            </a:extLst>
          </p:cNvPr>
          <p:cNvGrpSpPr/>
          <p:nvPr/>
        </p:nvGrpSpPr>
        <p:grpSpPr>
          <a:xfrm>
            <a:off x="5978759" y="4483699"/>
            <a:ext cx="5922006" cy="1384835"/>
            <a:chOff x="5978759" y="4483699"/>
            <a:chExt cx="5922006" cy="138483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DF27044-F8F1-21D7-AA1B-A08F56DEA41E}"/>
                </a:ext>
              </a:extLst>
            </p:cNvPr>
            <p:cNvSpPr txBox="1"/>
            <p:nvPr/>
          </p:nvSpPr>
          <p:spPr>
            <a:xfrm>
              <a:off x="5978759" y="4839441"/>
              <a:ext cx="530246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2">
                      <a:lumMod val="50000"/>
                    </a:schemeClr>
                  </a:solidFill>
                  <a:latin typeface="+mj-lt"/>
                </a:rPr>
                <a:t>Connectivity test – Phase 3</a:t>
              </a:r>
              <a:endParaRPr lang="en-US" sz="2400" dirty="0">
                <a:solidFill>
                  <a:schemeClr val="bg2">
                    <a:lumMod val="50000"/>
                  </a:schemeClr>
                </a:solidFill>
                <a:latin typeface="+mj-lt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3E5E04-B6B3-1C41-0A2F-A98817DFFF00}"/>
                </a:ext>
              </a:extLst>
            </p:cNvPr>
            <p:cNvSpPr txBox="1"/>
            <p:nvPr/>
          </p:nvSpPr>
          <p:spPr>
            <a:xfrm>
              <a:off x="6036625" y="5256721"/>
              <a:ext cx="43780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50000"/>
                    </a:schemeClr>
                  </a:solidFill>
                </a:rPr>
                <a:t>With every Market Participants</a:t>
              </a:r>
            </a:p>
          </p:txBody>
        </p:sp>
        <p:pic>
          <p:nvPicPr>
            <p:cNvPr id="32" name="Graphic 31" descr="Flip calendar with solid fill">
              <a:extLst>
                <a:ext uri="{FF2B5EF4-FFF2-40B4-BE49-F238E27FC236}">
                  <a16:creationId xmlns:a16="http://schemas.microsoft.com/office/drawing/2014/main" id="{492322F9-6CFF-D968-2D12-5FEBC3D9EDF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15930" y="4483699"/>
              <a:ext cx="1384835" cy="1384835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2BAF716-459A-715D-A35B-B5D9449BCEBD}"/>
                </a:ext>
              </a:extLst>
            </p:cNvPr>
            <p:cNvSpPr txBox="1"/>
            <p:nvPr/>
          </p:nvSpPr>
          <p:spPr>
            <a:xfrm>
              <a:off x="10900336" y="5030865"/>
              <a:ext cx="7429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Montserrat" panose="00000500000000000000" pitchFamily="2" charset="0"/>
                </a:rPr>
                <a:t>‘27</a:t>
              </a:r>
              <a:br>
                <a:rPr lang="en-US" dirty="0">
                  <a:solidFill>
                    <a:schemeClr val="bg2">
                      <a:lumMod val="50000"/>
                    </a:schemeClr>
                  </a:solidFill>
                  <a:latin typeface="Montserrat" panose="00000500000000000000" pitchFamily="2" charset="0"/>
                </a:rPr>
              </a:br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Montserrat" panose="00000500000000000000" pitchFamily="2" charset="0"/>
                </a:rPr>
                <a:t>Jan.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D061D45E-0E37-413B-2776-B508B6D44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-100000" contras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84" y="2445200"/>
            <a:ext cx="2421394" cy="241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79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5C889-76E7-445D-48E5-88CDFEE2C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DEDF7B-845B-4D3F-8F16-D247E44D644B}" type="datetime1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75C59-0FDB-588B-7596-CDCAE0E46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6339B-7971-EEBA-A83E-09355705F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94C03-1725-4089-B780-A3C3763C7BBF}" type="slidenum">
              <a:rPr lang="en-US" altLang="tr-TR" smtClean="0"/>
              <a:pPr/>
              <a:t>7</a:t>
            </a:fld>
            <a:endParaRPr lang="en-US" altLang="tr-TR"/>
          </a:p>
        </p:txBody>
      </p:sp>
      <p:pic>
        <p:nvPicPr>
          <p:cNvPr id="7" name="Online Media 6" title="Orion - JAO's new allocation platform - Demo 02">
            <a:hlinkClick r:id="" action="ppaction://media"/>
            <a:extLst>
              <a:ext uri="{FF2B5EF4-FFF2-40B4-BE49-F238E27FC236}">
                <a16:creationId xmlns:a16="http://schemas.microsoft.com/office/drawing/2014/main" id="{D96313A5-81EE-661F-901E-19AD227E1AA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71876" y="201336"/>
            <a:ext cx="10920124" cy="617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06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B8ED9-A312-2EF0-95C8-41E61DEC7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3BD1D6-0CA7-B8F3-CD20-27A5E86FA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pic>
        <p:nvPicPr>
          <p:cNvPr id="4" name="Picture 3" descr="A row of windmills in a row&#10;&#10;Description automatically generated">
            <a:extLst>
              <a:ext uri="{FF2B5EF4-FFF2-40B4-BE49-F238E27FC236}">
                <a16:creationId xmlns:a16="http://schemas.microsoft.com/office/drawing/2014/main" id="{D680C831-64CB-1BCB-26F2-C3C505703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6493" y="-215901"/>
            <a:ext cx="8773561" cy="68580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09FFD38-D779-3D0E-FD6F-11C7DF827BF5}"/>
              </a:ext>
            </a:extLst>
          </p:cNvPr>
          <p:cNvSpPr/>
          <p:nvPr/>
        </p:nvSpPr>
        <p:spPr>
          <a:xfrm>
            <a:off x="8977200" y="-215900"/>
            <a:ext cx="6429600" cy="6426201"/>
          </a:xfrm>
          <a:prstGeom prst="ellipse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187F2F-E5E6-02E8-3356-2BCE626E83B2}"/>
              </a:ext>
            </a:extLst>
          </p:cNvPr>
          <p:cNvSpPr txBox="1"/>
          <p:nvPr/>
        </p:nvSpPr>
        <p:spPr>
          <a:xfrm>
            <a:off x="9504017" y="2612935"/>
            <a:ext cx="2687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j-lt"/>
              </a:rPr>
              <a:t>JAO</a:t>
            </a:r>
            <a:br>
              <a:rPr lang="en-US" sz="3600" dirty="0">
                <a:solidFill>
                  <a:schemeClr val="bg1"/>
                </a:solidFill>
                <a:latin typeface="+mj-lt"/>
              </a:rPr>
            </a:br>
            <a:r>
              <a:rPr lang="en-US" sz="3600" dirty="0">
                <a:solidFill>
                  <a:schemeClr val="bg1"/>
                </a:solidFill>
                <a:latin typeface="+mj-lt"/>
              </a:rPr>
              <a:t>Support Hub</a:t>
            </a:r>
            <a:endParaRPr lang="en-GB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E5EA7-3EDA-4895-14CB-A66E0CFD3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E1DD2F-0A62-4C56-AC45-E647323F5928}" type="datetime1">
              <a:rPr lang="en-US" smtClean="0"/>
              <a:t>11/4/2026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6D7463-29DA-84A8-FBFE-78CFB2CC9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0F6CC-7A35-45B5-8491-B4B328EB7009}" type="slidenum">
              <a:rPr lang="en-US" altLang="tr-TR" smtClean="0"/>
              <a:pPr/>
              <a:t>8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4716881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2E9F7-F395-7E46-AE79-3263029FA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43" y="607702"/>
            <a:ext cx="5351536" cy="880274"/>
          </a:xfrm>
        </p:spPr>
        <p:txBody>
          <a:bodyPr>
            <a:noAutofit/>
          </a:bodyPr>
          <a:lstStyle/>
          <a:p>
            <a:r>
              <a:rPr lang="en-GB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cs typeface="Calibri"/>
              </a:rPr>
              <a:t>JAO Support Hub</a:t>
            </a:r>
            <a:endParaRPr lang="en-GB" sz="44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Calibri Light"/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E16BAE-9342-1142-B36F-0999EA514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Montserrat" panose="00000500000000000000" pitchFamily="2" charset="0"/>
              </a:rPr>
              <a:t>JAO S.A. | Orion Introduction | Public | Uncontrolled copy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DC1D2E-6F6E-41D5-D81F-0EEA3958A124}"/>
              </a:ext>
            </a:extLst>
          </p:cNvPr>
          <p:cNvSpPr/>
          <p:nvPr/>
        </p:nvSpPr>
        <p:spPr>
          <a:xfrm>
            <a:off x="0" y="1983550"/>
            <a:ext cx="2980706" cy="4402179"/>
          </a:xfrm>
          <a:prstGeom prst="rect">
            <a:avLst/>
          </a:prstGeom>
          <a:solidFill>
            <a:srgbClr val="9600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FC6A0A-B421-1B94-DDDC-65CA443CCBFB}"/>
              </a:ext>
            </a:extLst>
          </p:cNvPr>
          <p:cNvSpPr txBox="1"/>
          <p:nvPr/>
        </p:nvSpPr>
        <p:spPr>
          <a:xfrm>
            <a:off x="853724" y="1230769"/>
            <a:ext cx="636558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cs typeface="Arial"/>
              </a:rPr>
              <a:t>More than a ticketing platform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Calibri Light"/>
              <a:cs typeface="Arial"/>
            </a:endParaRPr>
          </a:p>
        </p:txBody>
      </p:sp>
      <p:pic>
        <p:nvPicPr>
          <p:cNvPr id="8" name="Graphic 7" descr="Call center with solid fill">
            <a:extLst>
              <a:ext uri="{FF2B5EF4-FFF2-40B4-BE49-F238E27FC236}">
                <a16:creationId xmlns:a16="http://schemas.microsoft.com/office/drawing/2014/main" id="{D131AC03-1183-6DA2-A3E3-12F167268A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462" y="2712764"/>
            <a:ext cx="2465782" cy="246578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4AA8B-CDC9-CABC-41C4-8076345BF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9AE54-70AB-4959-BB99-F77CE3D3F279}" type="slidenum">
              <a:rPr lang="en-US" altLang="tr-TR" smtClean="0">
                <a:latin typeface="Montserrat" panose="00000500000000000000" pitchFamily="2" charset="0"/>
              </a:rPr>
              <a:pPr/>
              <a:t>9</a:t>
            </a:fld>
            <a:endParaRPr lang="en-US" altLang="tr-TR"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5E4DA4-1EA0-9B42-DC0B-1F1F00AD52BB}"/>
              </a:ext>
            </a:extLst>
          </p:cNvPr>
          <p:cNvSpPr txBox="1"/>
          <p:nvPr/>
        </p:nvSpPr>
        <p:spPr>
          <a:xfrm>
            <a:off x="5793582" y="2237469"/>
            <a:ext cx="44219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Ticketing</a:t>
            </a:r>
          </a:p>
        </p:txBody>
      </p:sp>
      <p:pic>
        <p:nvPicPr>
          <p:cNvPr id="13" name="Picture 1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AE3C0403-B4F7-7297-2878-C448FA584DE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33266" y="1983550"/>
            <a:ext cx="917465" cy="9174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A36851-DE8A-0070-739B-DC769B78DA7E}"/>
              </a:ext>
            </a:extLst>
          </p:cNvPr>
          <p:cNvSpPr txBox="1"/>
          <p:nvPr/>
        </p:nvSpPr>
        <p:spPr>
          <a:xfrm>
            <a:off x="5850731" y="3306671"/>
            <a:ext cx="4150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Registration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2A44597-8BF7-21D3-1CEA-ED9FC54ACC2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99091" y="3155918"/>
            <a:ext cx="785813" cy="6315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A3A330-3EE3-BAED-5CDE-3A35C93C1032}"/>
              </a:ext>
            </a:extLst>
          </p:cNvPr>
          <p:cNvSpPr txBox="1"/>
          <p:nvPr/>
        </p:nvSpPr>
        <p:spPr>
          <a:xfrm>
            <a:off x="5815013" y="4376341"/>
            <a:ext cx="26939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Account management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9CF56-C48B-05F2-2793-DAF294718BA1}"/>
              </a:ext>
            </a:extLst>
          </p:cNvPr>
          <p:cNvSpPr txBox="1"/>
          <p:nvPr/>
        </p:nvSpPr>
        <p:spPr>
          <a:xfrm>
            <a:off x="5850731" y="5404856"/>
            <a:ext cx="4262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rPr>
              <a:t>Digitalized, seamless processes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3CFD7F03-0624-6011-763E-4251A4CBBC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6963" y="6459538"/>
            <a:ext cx="2473325" cy="365125"/>
          </a:xfrm>
        </p:spPr>
        <p:txBody>
          <a:bodyPr/>
          <a:lstStyle/>
          <a:p>
            <a:pPr>
              <a:defRPr/>
            </a:pPr>
            <a:fld id="{21EC29A0-7D69-44FF-A3B4-98A3D3F39803}" type="datetime1">
              <a:rPr lang="en-US" smtClean="0">
                <a:latin typeface="Montserrat" panose="00000500000000000000" pitchFamily="2" charset="0"/>
              </a:rPr>
              <a:t>11/4/2026</a:t>
            </a:fld>
            <a:endParaRPr lang="en-US" dirty="0">
              <a:latin typeface="Montserrat" panose="00000500000000000000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0A460E-DEBD-C27F-B1D0-F681F583AB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091" y="4184639"/>
            <a:ext cx="750095" cy="75009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D0FD1C3-5038-5B8B-86E9-82A9B28270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013" y="5300322"/>
            <a:ext cx="577967" cy="57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596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7BC405-0649-8B3E-CF94-C4AEEC44B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671E5E-6505-4D75-BACD-9E3726E1E34B}" type="datetime1">
              <a:rPr lang="en-US" smtClean="0"/>
              <a:t>11/4/2026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AF2BD-C4CC-D633-0B37-971DF30FE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96F9D0-FB81-9094-043D-0573BE9CF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9AE54-70AB-4959-BB99-F77CE3D3F279}" type="slidenum">
              <a:rPr lang="en-US" altLang="tr-TR" smtClean="0"/>
              <a:pPr/>
              <a:t>10</a:t>
            </a:fld>
            <a:endParaRPr lang="en-US" alt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717698-747D-3A20-1EBE-3736B86C71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5804" y="-283534"/>
            <a:ext cx="13928652" cy="661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2734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4D010A-8B09-A666-C728-11A32531A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645DBF-72AB-BA7B-B0A1-1B2CC6BCB4BE}"/>
              </a:ext>
            </a:extLst>
          </p:cNvPr>
          <p:cNvSpPr/>
          <p:nvPr/>
        </p:nvSpPr>
        <p:spPr>
          <a:xfrm>
            <a:off x="7176189" y="16668"/>
            <a:ext cx="5026702" cy="6824663"/>
          </a:xfrm>
          <a:prstGeom prst="rect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large metal structure with wires and cables&#10;&#10;Description automatically generated">
            <a:extLst>
              <a:ext uri="{FF2B5EF4-FFF2-40B4-BE49-F238E27FC236}">
                <a16:creationId xmlns:a16="http://schemas.microsoft.com/office/drawing/2014/main" id="{00F929D6-23E5-951E-CF42-ED4745FAC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4363" y="1119866"/>
            <a:ext cx="10796039" cy="5559958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20A17C-CB9A-CD8D-4D52-78BE6FDE308E}"/>
              </a:ext>
            </a:extLst>
          </p:cNvPr>
          <p:cNvSpPr txBox="1"/>
          <p:nvPr/>
        </p:nvSpPr>
        <p:spPr>
          <a:xfrm>
            <a:off x="4343043" y="178176"/>
            <a:ext cx="3505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96004B"/>
                </a:solidFill>
              </a:rPr>
              <a:t>Q &amp; 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8C772F-0B99-4D9E-DA71-BBBA80056BDA}"/>
              </a:ext>
            </a:extLst>
          </p:cNvPr>
          <p:cNvCxnSpPr/>
          <p:nvPr/>
        </p:nvCxnSpPr>
        <p:spPr>
          <a:xfrm flipH="1">
            <a:off x="3387777" y="892821"/>
            <a:ext cx="391243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DDD0E70-F102-B26B-85E7-C8E922856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D91C51-14C4-478A-942A-CD0B002199A4}" type="datetime1">
              <a:rPr lang="en-US" smtClean="0"/>
              <a:t>11/4/2026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CBFCB26-9351-AEFE-DF14-96E7C89B0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0F6CC-7A35-45B5-8491-B4B328EB7009}" type="slidenum">
              <a:rPr lang="en-US" altLang="tr-TR" smtClean="0"/>
              <a:pPr/>
              <a:t>11</a:t>
            </a:fld>
            <a:endParaRPr lang="en-US" altLang="tr-T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876746-B368-9AA5-596D-2EFFE488ABCC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99" y="532119"/>
            <a:ext cx="2588114" cy="503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47104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9912B6-0566-3959-F3CD-9F5754B5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JAO S.A. | Orion Introduction | Public | Uncontrolled copy</a:t>
            </a:r>
          </a:p>
        </p:txBody>
      </p:sp>
      <p:pic>
        <p:nvPicPr>
          <p:cNvPr id="6" name="Picture 5" descr="A power line tower with wires&#10;&#10;Description automatically generated">
            <a:extLst>
              <a:ext uri="{FF2B5EF4-FFF2-40B4-BE49-F238E27FC236}">
                <a16:creationId xmlns:a16="http://schemas.microsoft.com/office/drawing/2014/main" id="{F83F4709-5A6E-0A46-7C7D-E69E17505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142" y="-476056"/>
            <a:ext cx="5126266" cy="683331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DD2AF81-5C77-53D5-F767-D754C2657831}"/>
              </a:ext>
            </a:extLst>
          </p:cNvPr>
          <p:cNvSpPr/>
          <p:nvPr/>
        </p:nvSpPr>
        <p:spPr>
          <a:xfrm>
            <a:off x="6865257" y="1886857"/>
            <a:ext cx="7454901" cy="7390800"/>
          </a:xfrm>
          <a:prstGeom prst="ellipse">
            <a:avLst/>
          </a:prstGeom>
          <a:solidFill>
            <a:srgbClr val="96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FEE36-E43E-2D56-8D85-4D5DED828855}"/>
              </a:ext>
            </a:extLst>
          </p:cNvPr>
          <p:cNvSpPr txBox="1"/>
          <p:nvPr/>
        </p:nvSpPr>
        <p:spPr>
          <a:xfrm>
            <a:off x="8331201" y="4422732"/>
            <a:ext cx="3628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34D8D-2C85-9729-BF92-20F98B993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B77D94-DFCC-454D-9869-7D7301F5159B}" type="datetime1">
              <a:rPr lang="en-US" smtClean="0"/>
              <a:t>11/4/2026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6610E-4E95-D070-7AD5-D02CE12D8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0F6CC-7A35-45B5-8491-B4B328EB7009}" type="slidenum">
              <a:rPr lang="en-US" altLang="tr-TR" smtClean="0"/>
              <a:pPr/>
              <a:t>12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7281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C1C8CE"/>
      </a:lt2>
      <a:accent1>
        <a:srgbClr val="BD2D67"/>
      </a:accent1>
      <a:accent2>
        <a:srgbClr val="C0C7CD"/>
      </a:accent2>
      <a:accent3>
        <a:srgbClr val="297FD5"/>
      </a:accent3>
      <a:accent4>
        <a:srgbClr val="A94D1E"/>
      </a:accent4>
      <a:accent5>
        <a:srgbClr val="000000"/>
      </a:accent5>
      <a:accent6>
        <a:srgbClr val="3D66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1027_SupportingDocument_SupervisoryBoard_StrategySession_draft_v1" id="{6B659156-830B-5C44-A50B-9C6D88B1F65D}" vid="{99D543EB-B5D0-DC4C-8127-5099BC56150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73E745A2F959C4DAFBDE8496FEA4024" ma:contentTypeVersion="17" ma:contentTypeDescription="Ein neues Dokument erstellen." ma:contentTypeScope="" ma:versionID="06ab7d4ba2adca29b0b65bd6428fd3e3">
  <xsd:schema xmlns:xsd="http://www.w3.org/2001/XMLSchema" xmlns:xs="http://www.w3.org/2001/XMLSchema" xmlns:p="http://schemas.microsoft.com/office/2006/metadata/properties" xmlns:ns2="f2259826-797d-4fe8-ab34-840ab7191be9" xmlns:ns3="44d394a3-7ecd-4124-93a3-c82c94bf31d6" targetNamespace="http://schemas.microsoft.com/office/2006/metadata/properties" ma:root="true" ma:fieldsID="be9685d21d8a91a16c1774777c737a32" ns2:_="" ns3:_="">
    <xsd:import namespace="f2259826-797d-4fe8-ab34-840ab7191be9"/>
    <xsd:import namespace="44d394a3-7ecd-4124-93a3-c82c94bf31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Transcript_x0020_Status" minOccurs="0"/>
                <xsd:element ref="ns2:Processing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259826-797d-4fe8-ab34-840ab7191b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89f408b7-bffa-4c5a-ae33-1cad12a3f9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Transcript_x0020_Status" ma:index="19" nillable="true" ma:displayName="Transcript Status" ma:default="New" ma:format="Dropdown" ma:internalName="Transcript_x0020_Status">
      <xsd:simpleType>
        <xsd:restriction base="dms:Choice">
          <xsd:enumeration value="New"/>
          <xsd:enumeration value="Processing"/>
          <xsd:enumeration value="Minutes Generated"/>
          <xsd:enumeration value="Archived"/>
        </xsd:restriction>
      </xsd:simpleType>
    </xsd:element>
    <xsd:element name="ProcessingStatus" ma:index="20" nillable="true" ma:displayName="Processing Status" ma:default="New" ma:format="Dropdown" ma:internalName="ProcessingStatus">
      <xsd:simpleType>
        <xsd:restriction base="dms:Choice">
          <xsd:enumeration value="New"/>
          <xsd:enumeration value="Processing"/>
          <xsd:enumeration value="Draft generated "/>
          <xsd:enumeration value="Error 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d394a3-7ecd-4124-93a3-c82c94bf31d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607f901-4e32-41e6-968a-ddc2e2dbdbe8}" ma:internalName="TaxCatchAll" ma:showField="CatchAllData" ma:web="44d394a3-7ecd-4124-93a3-c82c94bf31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4d394a3-7ecd-4124-93a3-c82c94bf31d6"/>
    <ProcessingStatus xmlns="f2259826-797d-4fe8-ab34-840ab7191be9">New</ProcessingStatus>
    <Transcript_x0020_Status xmlns="f2259826-797d-4fe8-ab34-840ab7191be9">New</Transcript_x0020_Status>
    <lcf76f155ced4ddcb4097134ff3c332f xmlns="f2259826-797d-4fe8-ab34-840ab7191be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1289780-02BE-4807-8A7C-31A0A557AC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259826-797d-4fe8-ab34-840ab7191be9"/>
    <ds:schemaRef ds:uri="44d394a3-7ecd-4124-93a3-c82c94bf31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AC5151-BA35-49C5-B75D-186138E16E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3EF082-4BA0-43A4-A676-48F6D32AC405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44d394a3-7ecd-4124-93a3-c82c94bf31d6"/>
    <ds:schemaRef ds:uri="f2259826-797d-4fe8-ab34-840ab7191be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0</TotalTime>
  <Words>571</Words>
  <Application>Microsoft Office PowerPoint</Application>
  <PresentationFormat>Widescreen</PresentationFormat>
  <Paragraphs>142</Paragraphs>
  <Slides>12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HelveticaNeueLT Std Med Ext</vt:lpstr>
      <vt:lpstr>Montserrat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JAO Support Hub</vt:lpstr>
      <vt:lpstr>PowerPoint Presentation</vt:lpstr>
      <vt:lpstr>PowerPoint Presentation</vt:lpstr>
      <vt:lpstr>PowerPoint Presentation</vt:lpstr>
    </vt:vector>
  </TitlesOfParts>
  <Company>EBRC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Irena Vizintin</dc:creator>
  <cp:lastModifiedBy>Adam Majsa</cp:lastModifiedBy>
  <cp:revision>245</cp:revision>
  <cp:lastPrinted>2025-02-18T15:01:59Z</cp:lastPrinted>
  <dcterms:created xsi:type="dcterms:W3CDTF">2023-07-11T05:26:45Z</dcterms:created>
  <dcterms:modified xsi:type="dcterms:W3CDTF">2026-11-04T10:06:09Z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0x010100573E745A2F959C4DAFBDE8496FEA4024</vt:lpwstr>
  </property>
</Properties>
</file>