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31"/>
  </p:notesMasterIdLst>
  <p:sldIdLst>
    <p:sldId id="4252" r:id="rId2"/>
    <p:sldId id="4240" r:id="rId3"/>
    <p:sldId id="4230" r:id="rId4"/>
    <p:sldId id="4282" r:id="rId5"/>
    <p:sldId id="2147474182" r:id="rId6"/>
    <p:sldId id="2147474188" r:id="rId7"/>
    <p:sldId id="2147474189" r:id="rId8"/>
    <p:sldId id="2147474190" r:id="rId9"/>
    <p:sldId id="2147474193" r:id="rId10"/>
    <p:sldId id="2147474194" r:id="rId11"/>
    <p:sldId id="2147474195" r:id="rId12"/>
    <p:sldId id="4281" r:id="rId13"/>
    <p:sldId id="4287" r:id="rId14"/>
    <p:sldId id="4286" r:id="rId15"/>
    <p:sldId id="2147474184" r:id="rId16"/>
    <p:sldId id="4241" r:id="rId17"/>
    <p:sldId id="2147474183" r:id="rId18"/>
    <p:sldId id="4283" r:id="rId19"/>
    <p:sldId id="3548" r:id="rId20"/>
    <p:sldId id="341" r:id="rId21"/>
    <p:sldId id="2147474176" r:id="rId22"/>
    <p:sldId id="4248" r:id="rId23"/>
    <p:sldId id="4285" r:id="rId24"/>
    <p:sldId id="2147474177" r:id="rId25"/>
    <p:sldId id="2147474191" r:id="rId26"/>
    <p:sldId id="4284" r:id="rId27"/>
    <p:sldId id="2147474192" r:id="rId28"/>
    <p:sldId id="4239" r:id="rId29"/>
    <p:sldId id="4238" r:id="rId30"/>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EA35B1-438F-C225-D443-24D9AEAC420F}" name="Adam Majsa" initials="AM" userId="S::majsa@jao.eu::0eae1e16-2792-4043-af75-7861122cce1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rena Vizintin" initials="IV" lastIdx="2" clrIdx="0">
    <p:extLst>
      <p:ext uri="{19B8F6BF-5375-455C-9EA6-DF929625EA0E}">
        <p15:presenceInfo xmlns:p15="http://schemas.microsoft.com/office/powerpoint/2012/main" userId="Irena Vizint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004B"/>
    <a:srgbClr val="A11A5D"/>
    <a:srgbClr val="BD2D67"/>
    <a:srgbClr val="FCFCFC"/>
    <a:srgbClr val="F6640A"/>
    <a:srgbClr val="C00000"/>
    <a:srgbClr val="B9B9B9"/>
    <a:srgbClr val="F09010"/>
    <a:srgbClr val="35613A"/>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51" autoAdjust="0"/>
    <p:restoredTop sz="71096" autoAdjust="0"/>
  </p:normalViewPr>
  <p:slideViewPr>
    <p:cSldViewPr snapToGrid="0">
      <p:cViewPr>
        <p:scale>
          <a:sx n="76" d="100"/>
          <a:sy n="76" d="100"/>
        </p:scale>
        <p:origin x="-612"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6CC74387-DA4A-4DB1-A0C8-77611498BC79}" type="datetimeFigureOut">
              <a:rPr lang="en-GB" smtClean="0"/>
              <a:t>11/09/2026</a:t>
            </a:fld>
            <a:endParaRPr lang="en-GB"/>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4BB6EEEE-AA99-4C01-8FAF-47E327202630}" type="slidenum">
              <a:rPr lang="en-GB" smtClean="0"/>
              <a:t>‹#›</a:t>
            </a:fld>
            <a:endParaRPr lang="en-GB"/>
          </a:p>
        </p:txBody>
      </p:sp>
    </p:spTree>
    <p:extLst>
      <p:ext uri="{BB962C8B-B14F-4D97-AF65-F5344CB8AC3E}">
        <p14:creationId xmlns:p14="http://schemas.microsoft.com/office/powerpoint/2010/main" val="4198037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F3746-1DAB-E709-2D67-4991817900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533EF-C1FE-5DEC-6B12-E5C913628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249C-ECB5-B851-EB80-2EE18AE2BA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AF30F8-5512-26FD-3639-7C57D7A317DB}"/>
              </a:ext>
            </a:extLst>
          </p:cNvPr>
          <p:cNvSpPr>
            <a:spLocks noGrp="1"/>
          </p:cNvSpPr>
          <p:nvPr>
            <p:ph type="sldNum" sz="quarter" idx="5"/>
          </p:nvPr>
        </p:nvSpPr>
        <p:spPr/>
        <p:txBody>
          <a:bodyPr/>
          <a:lstStyle/>
          <a:p>
            <a:fld id="{4BB6EEEE-AA99-4C01-8FAF-47E327202630}" type="slidenum">
              <a:rPr lang="en-GB" smtClean="0"/>
              <a:t>1</a:t>
            </a:fld>
            <a:endParaRPr lang="en-GB"/>
          </a:p>
        </p:txBody>
      </p:sp>
    </p:spTree>
    <p:extLst>
      <p:ext uri="{BB962C8B-B14F-4D97-AF65-F5344CB8AC3E}">
        <p14:creationId xmlns:p14="http://schemas.microsoft.com/office/powerpoint/2010/main" val="3155617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B6EEEE-AA99-4C01-8FAF-47E327202630}" type="slidenum">
              <a:rPr lang="en-GB" smtClean="0"/>
              <a:t>16</a:t>
            </a:fld>
            <a:endParaRPr lang="en-GB"/>
          </a:p>
        </p:txBody>
      </p:sp>
    </p:spTree>
    <p:extLst>
      <p:ext uri="{BB962C8B-B14F-4D97-AF65-F5344CB8AC3E}">
        <p14:creationId xmlns:p14="http://schemas.microsoft.com/office/powerpoint/2010/main" val="1400677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F7584-D1FB-1307-B3B2-8A99AA2F6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81680-B3EA-E39F-0968-C8BF457CF0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89699A-CA33-0781-35D5-0C9AD1DEC5D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D8F357-E6E7-F011-FDB6-C1365EB63911}"/>
              </a:ext>
            </a:extLst>
          </p:cNvPr>
          <p:cNvSpPr>
            <a:spLocks noGrp="1"/>
          </p:cNvSpPr>
          <p:nvPr>
            <p:ph type="sldNum" sz="quarter" idx="5"/>
          </p:nvPr>
        </p:nvSpPr>
        <p:spPr/>
        <p:txBody>
          <a:bodyPr/>
          <a:lstStyle/>
          <a:p>
            <a:fld id="{4BB6EEEE-AA99-4C01-8FAF-47E327202630}" type="slidenum">
              <a:rPr lang="en-GB" smtClean="0"/>
              <a:t>17</a:t>
            </a:fld>
            <a:endParaRPr lang="en-GB"/>
          </a:p>
        </p:txBody>
      </p:sp>
    </p:spTree>
    <p:extLst>
      <p:ext uri="{BB962C8B-B14F-4D97-AF65-F5344CB8AC3E}">
        <p14:creationId xmlns:p14="http://schemas.microsoft.com/office/powerpoint/2010/main" val="3767438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82765-818A-C986-D9E2-0972D22B3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640F9-D986-2D10-36D7-252A177A8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AD55E-9ABA-71EF-09F1-ECCB0B9F4B3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A766FEF-B42F-613C-1A86-C22DE030F12B}"/>
              </a:ext>
            </a:extLst>
          </p:cNvPr>
          <p:cNvSpPr>
            <a:spLocks noGrp="1"/>
          </p:cNvSpPr>
          <p:nvPr>
            <p:ph type="sldNum" sz="quarter" idx="5"/>
          </p:nvPr>
        </p:nvSpPr>
        <p:spPr/>
        <p:txBody>
          <a:bodyPr/>
          <a:lstStyle/>
          <a:p>
            <a:fld id="{4BB6EEEE-AA99-4C01-8FAF-47E327202630}" type="slidenum">
              <a:rPr lang="en-GB" smtClean="0"/>
              <a:t>18</a:t>
            </a:fld>
            <a:endParaRPr lang="en-GB"/>
          </a:p>
        </p:txBody>
      </p:sp>
    </p:spTree>
    <p:extLst>
      <p:ext uri="{BB962C8B-B14F-4D97-AF65-F5344CB8AC3E}">
        <p14:creationId xmlns:p14="http://schemas.microsoft.com/office/powerpoint/2010/main" val="1238038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65C44-EDE2-A6E0-45C9-30F42C15C6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567FBB-877B-8722-6645-386E9DA4D5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4CD1C9-D05C-A195-B9D6-AB460E94CD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3026BA-D0A8-6861-2916-3FB1FD405277}"/>
              </a:ext>
            </a:extLst>
          </p:cNvPr>
          <p:cNvSpPr>
            <a:spLocks noGrp="1"/>
          </p:cNvSpPr>
          <p:nvPr>
            <p:ph type="sldNum" sz="quarter" idx="10"/>
          </p:nvPr>
        </p:nvSpPr>
        <p:spPr/>
        <p:txBody>
          <a:bodyPr/>
          <a:lstStyle/>
          <a:p>
            <a:fld id="{F96B1C30-9CA1-4C5E-8D96-370805A8F761}" type="slidenum">
              <a:rPr lang="en-US" altLang="tr-TR" smtClean="0"/>
              <a:pPr/>
              <a:t>19</a:t>
            </a:fld>
            <a:endParaRPr lang="en-US" altLang="tr-TR"/>
          </a:p>
        </p:txBody>
      </p:sp>
    </p:spTree>
    <p:extLst>
      <p:ext uri="{BB962C8B-B14F-4D97-AF65-F5344CB8AC3E}">
        <p14:creationId xmlns:p14="http://schemas.microsoft.com/office/powerpoint/2010/main" val="1384800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A403D-8E44-119E-AD6B-4F338E0D0A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4D190E-02E2-E6E0-3168-8877B76500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8636E9-662B-9081-FDD0-C374665A7A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48A8DD-AE85-3D70-C529-C0A941FB5D8D}"/>
              </a:ext>
            </a:extLst>
          </p:cNvPr>
          <p:cNvSpPr>
            <a:spLocks noGrp="1"/>
          </p:cNvSpPr>
          <p:nvPr>
            <p:ph type="sldNum" sz="quarter" idx="10"/>
          </p:nvPr>
        </p:nvSpPr>
        <p:spPr/>
        <p:txBody>
          <a:bodyPr/>
          <a:lstStyle/>
          <a:p>
            <a:fld id="{F96B1C30-9CA1-4C5E-8D96-370805A8F761}" type="slidenum">
              <a:rPr lang="en-US" altLang="tr-TR" smtClean="0"/>
              <a:pPr/>
              <a:t>20</a:t>
            </a:fld>
            <a:endParaRPr lang="en-US" altLang="tr-TR"/>
          </a:p>
        </p:txBody>
      </p:sp>
    </p:spTree>
    <p:extLst>
      <p:ext uri="{BB962C8B-B14F-4D97-AF65-F5344CB8AC3E}">
        <p14:creationId xmlns:p14="http://schemas.microsoft.com/office/powerpoint/2010/main" val="16028292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21</a:t>
            </a:fld>
            <a:endParaRPr lang="en-GB"/>
          </a:p>
        </p:txBody>
      </p:sp>
    </p:spTree>
    <p:extLst>
      <p:ext uri="{BB962C8B-B14F-4D97-AF65-F5344CB8AC3E}">
        <p14:creationId xmlns:p14="http://schemas.microsoft.com/office/powerpoint/2010/main" val="1208335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7198F-CD1B-786B-398B-744CC0AE4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D2841-117C-1B00-294A-4A207CB15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D2886-B043-4D1A-7E2B-B3715F43A145}"/>
              </a:ext>
            </a:extLst>
          </p:cNvPr>
          <p:cNvSpPr>
            <a:spLocks noGrp="1"/>
          </p:cNvSpPr>
          <p:nvPr>
            <p:ph type="body" idx="1"/>
          </p:nvPr>
        </p:nvSpPr>
        <p:spPr/>
        <p:txBody>
          <a:bodyPr/>
          <a:lstStyle/>
          <a:p>
            <a:endParaRPr lang="en-LU" sz="1200" b="0" i="0" u="none" strike="noStrike" kern="1200" dirty="0">
              <a:solidFill>
                <a:srgbClr val="000000"/>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D8B49C1F-5320-9D7E-BD06-25A5D915364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6B1C30-9CA1-4C5E-8D96-370805A8F761}"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68728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1ABB1-400D-31BF-67DB-EFDB9088D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B3254B-CADC-D614-10B9-1E65492317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86D3C1-1CD0-A3EF-ED06-D6F41D2D52DF}"/>
              </a:ext>
            </a:extLst>
          </p:cNvPr>
          <p:cNvSpPr>
            <a:spLocks noGrp="1"/>
          </p:cNvSpPr>
          <p:nvPr>
            <p:ph type="body" idx="1"/>
          </p:nvPr>
        </p:nvSpPr>
        <p:spPr/>
        <p:txBody>
          <a:bodyPr/>
          <a:lstStyle/>
          <a:p>
            <a:endParaRPr lang="en-LU" sz="1200" b="0" i="0" u="none" strike="noStrike" kern="1200" dirty="0">
              <a:solidFill>
                <a:srgbClr val="000000"/>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1C83300B-C9FE-7F1E-3213-0E47D5F83AB8}"/>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6B1C30-9CA1-4C5E-8D96-370805A8F761}"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68624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24</a:t>
            </a:fld>
            <a:endParaRPr lang="en-GB"/>
          </a:p>
        </p:txBody>
      </p:sp>
    </p:spTree>
    <p:extLst>
      <p:ext uri="{BB962C8B-B14F-4D97-AF65-F5344CB8AC3E}">
        <p14:creationId xmlns:p14="http://schemas.microsoft.com/office/powerpoint/2010/main" val="2370203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D741E-B2D3-160C-32BC-DDA516BC70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F7ED3B-A526-74C3-A1F1-EAB0822445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A0123-6765-74F3-1E17-9E9F17F4B4D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6275EE7-0C50-134A-321D-C945F3CABF1A}"/>
              </a:ext>
            </a:extLst>
          </p:cNvPr>
          <p:cNvSpPr>
            <a:spLocks noGrp="1"/>
          </p:cNvSpPr>
          <p:nvPr>
            <p:ph type="sldNum" sz="quarter" idx="5"/>
          </p:nvPr>
        </p:nvSpPr>
        <p:spPr/>
        <p:txBody>
          <a:bodyPr/>
          <a:lstStyle/>
          <a:p>
            <a:fld id="{4BB6EEEE-AA99-4C01-8FAF-47E327202630}" type="slidenum">
              <a:rPr lang="en-GB" smtClean="0"/>
              <a:t>25</a:t>
            </a:fld>
            <a:endParaRPr lang="en-GB"/>
          </a:p>
        </p:txBody>
      </p:sp>
    </p:spTree>
    <p:extLst>
      <p:ext uri="{BB962C8B-B14F-4D97-AF65-F5344CB8AC3E}">
        <p14:creationId xmlns:p14="http://schemas.microsoft.com/office/powerpoint/2010/main" val="3713134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B6EEEE-AA99-4C01-8FAF-47E327202630}" type="slidenum">
              <a:rPr lang="en-GB" smtClean="0"/>
              <a:t>2</a:t>
            </a:fld>
            <a:endParaRPr lang="en-GB"/>
          </a:p>
        </p:txBody>
      </p:sp>
    </p:spTree>
    <p:extLst>
      <p:ext uri="{BB962C8B-B14F-4D97-AF65-F5344CB8AC3E}">
        <p14:creationId xmlns:p14="http://schemas.microsoft.com/office/powerpoint/2010/main" val="2777429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sz="1200" b="0" i="0" u="none" strike="noStrike" kern="1200">
              <a:solidFill>
                <a:srgbClr val="000000"/>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6B1C30-9CA1-4C5E-8D96-370805A8F761}"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4043488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27</a:t>
            </a:fld>
            <a:endParaRPr lang="en-GB"/>
          </a:p>
        </p:txBody>
      </p:sp>
    </p:spTree>
    <p:extLst>
      <p:ext uri="{BB962C8B-B14F-4D97-AF65-F5344CB8AC3E}">
        <p14:creationId xmlns:p14="http://schemas.microsoft.com/office/powerpoint/2010/main" val="2754724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B6EEEE-AA99-4C01-8FAF-47E327202630}" type="slidenum">
              <a:rPr lang="en-GB" smtClean="0"/>
              <a:t>28</a:t>
            </a:fld>
            <a:endParaRPr lang="en-GB"/>
          </a:p>
        </p:txBody>
      </p:sp>
    </p:spTree>
    <p:extLst>
      <p:ext uri="{BB962C8B-B14F-4D97-AF65-F5344CB8AC3E}">
        <p14:creationId xmlns:p14="http://schemas.microsoft.com/office/powerpoint/2010/main" val="3511072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29</a:t>
            </a:fld>
            <a:endParaRPr lang="en-GB"/>
          </a:p>
        </p:txBody>
      </p:sp>
    </p:spTree>
    <p:extLst>
      <p:ext uri="{BB962C8B-B14F-4D97-AF65-F5344CB8AC3E}">
        <p14:creationId xmlns:p14="http://schemas.microsoft.com/office/powerpoint/2010/main" val="2910747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3</a:t>
            </a:fld>
            <a:endParaRPr lang="en-GB"/>
          </a:p>
        </p:txBody>
      </p:sp>
    </p:spTree>
    <p:extLst>
      <p:ext uri="{BB962C8B-B14F-4D97-AF65-F5344CB8AC3E}">
        <p14:creationId xmlns:p14="http://schemas.microsoft.com/office/powerpoint/2010/main" val="352301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E6DC-2FE1-06D5-0897-E7E01EAD1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89FE0C-EFFE-2FF8-6892-0C9C829CE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60BB5-5479-EBC1-D4CD-663E63A08C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538AD04-2B64-1BF1-5102-B8D3CEE55472}"/>
              </a:ext>
            </a:extLst>
          </p:cNvPr>
          <p:cNvSpPr>
            <a:spLocks noGrp="1"/>
          </p:cNvSpPr>
          <p:nvPr>
            <p:ph type="sldNum" sz="quarter" idx="5"/>
          </p:nvPr>
        </p:nvSpPr>
        <p:spPr/>
        <p:txBody>
          <a:bodyPr/>
          <a:lstStyle/>
          <a:p>
            <a:fld id="{4BB6EEEE-AA99-4C01-8FAF-47E327202630}" type="slidenum">
              <a:rPr lang="en-GB" smtClean="0"/>
              <a:t>4</a:t>
            </a:fld>
            <a:endParaRPr lang="en-GB"/>
          </a:p>
        </p:txBody>
      </p:sp>
    </p:spTree>
    <p:extLst>
      <p:ext uri="{BB962C8B-B14F-4D97-AF65-F5344CB8AC3E}">
        <p14:creationId xmlns:p14="http://schemas.microsoft.com/office/powerpoint/2010/main" val="198451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48B50-BC67-6956-6036-3794D46A37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D6E35-0A29-7620-65E8-197D94D360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DECA6-3A8E-34F0-7F6C-AB2BF7464FAC}"/>
              </a:ext>
            </a:extLst>
          </p:cNvPr>
          <p:cNvSpPr>
            <a:spLocks noGrp="1"/>
          </p:cNvSpPr>
          <p:nvPr>
            <p:ph type="body" idx="1"/>
          </p:nvPr>
        </p:nvSpPr>
        <p:spPr/>
        <p:txBody>
          <a:bodyPr/>
          <a:lstStyle/>
          <a:p>
            <a:endParaRPr lang="en-US" sz="1200" b="0" i="0" u="none" strike="noStrike" kern="1200" dirty="0">
              <a:solidFill>
                <a:srgbClr val="000000"/>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92475EB1-10C9-2D24-43FA-9D80723A8D1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6B1C30-9CA1-4C5E-8D96-370805A8F761}"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83979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362E4-111C-83F2-2710-CFBD9E9B5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C347B-08F5-39C8-45E8-F3FF57B27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F6652-4237-26A8-BBC9-6D776E8BAEA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5FC3095-7021-2624-F7A6-E1882D4149A1}"/>
              </a:ext>
            </a:extLst>
          </p:cNvPr>
          <p:cNvSpPr>
            <a:spLocks noGrp="1"/>
          </p:cNvSpPr>
          <p:nvPr>
            <p:ph type="sldNum" sz="quarter" idx="5"/>
          </p:nvPr>
        </p:nvSpPr>
        <p:spPr/>
        <p:txBody>
          <a:bodyPr/>
          <a:lstStyle/>
          <a:p>
            <a:fld id="{4BB6EEEE-AA99-4C01-8FAF-47E327202630}" type="slidenum">
              <a:rPr lang="en-GB" smtClean="0"/>
              <a:t>12</a:t>
            </a:fld>
            <a:endParaRPr lang="en-GB"/>
          </a:p>
        </p:txBody>
      </p:sp>
    </p:spTree>
    <p:extLst>
      <p:ext uri="{BB962C8B-B14F-4D97-AF65-F5344CB8AC3E}">
        <p14:creationId xmlns:p14="http://schemas.microsoft.com/office/powerpoint/2010/main" val="30584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1D797-6192-8270-0AC7-B689F4135B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0F913C-C35E-215D-828A-7BF7A09521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EC7D7A-5754-E73C-0D91-120693DF5F0D}"/>
              </a:ext>
            </a:extLst>
          </p:cNvPr>
          <p:cNvSpPr>
            <a:spLocks noGrp="1"/>
          </p:cNvSpPr>
          <p:nvPr>
            <p:ph type="body" idx="1"/>
          </p:nvPr>
        </p:nvSpPr>
        <p:spPr/>
        <p:txBody>
          <a:bodyPr/>
          <a:lstStyle/>
          <a:p>
            <a:endParaRPr lang="en-LU" sz="1200" b="0" i="0" u="none" strike="noStrike" kern="1200" dirty="0">
              <a:solidFill>
                <a:srgbClr val="000000"/>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8C5139FB-3CAA-42C5-164A-2F5C0FB118E7}"/>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96B1C30-9CA1-4C5E-8D96-370805A8F761}" type="slidenum">
              <a:rPr kumimoji="0" lang="en-US" altLang="tr-TR"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44338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22FA8-4A31-FACD-280F-F056F7E8C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1D0D01-BBEE-00A8-9A02-97E2188CB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3D5DDC-9F51-3AFB-B696-3D80356B069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47C448A-109C-3AFC-E732-711AA9979821}"/>
              </a:ext>
            </a:extLst>
          </p:cNvPr>
          <p:cNvSpPr>
            <a:spLocks noGrp="1"/>
          </p:cNvSpPr>
          <p:nvPr>
            <p:ph type="sldNum" sz="quarter" idx="5"/>
          </p:nvPr>
        </p:nvSpPr>
        <p:spPr/>
        <p:txBody>
          <a:bodyPr/>
          <a:lstStyle/>
          <a:p>
            <a:fld id="{4BB6EEEE-AA99-4C01-8FAF-47E327202630}" type="slidenum">
              <a:rPr lang="en-GB" smtClean="0"/>
              <a:t>14</a:t>
            </a:fld>
            <a:endParaRPr lang="en-GB"/>
          </a:p>
        </p:txBody>
      </p:sp>
    </p:spTree>
    <p:extLst>
      <p:ext uri="{BB962C8B-B14F-4D97-AF65-F5344CB8AC3E}">
        <p14:creationId xmlns:p14="http://schemas.microsoft.com/office/powerpoint/2010/main" val="4247305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B6EEEE-AA99-4C01-8FAF-47E327202630}" type="slidenum">
              <a:rPr lang="en-GB" smtClean="0"/>
              <a:t>15</a:t>
            </a:fld>
            <a:endParaRPr lang="en-GB"/>
          </a:p>
        </p:txBody>
      </p:sp>
    </p:spTree>
    <p:extLst>
      <p:ext uri="{BB962C8B-B14F-4D97-AF65-F5344CB8AC3E}">
        <p14:creationId xmlns:p14="http://schemas.microsoft.com/office/powerpoint/2010/main" val="30427608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188245" y="48672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1096963" y="3647557"/>
            <a:ext cx="10058400" cy="1143000"/>
          </a:xfrm>
        </p:spPr>
        <p:txBody>
          <a:bodyPr lIns="91440" rIns="91440" anchor="ctr">
            <a:normAutofit/>
          </a:bodyPr>
          <a:lstStyle>
            <a:lvl1pPr marL="0" indent="0" algn="ctr">
              <a:buNone/>
              <a:defRPr lang="en-US" sz="4800" kern="1200" spc="-50" dirty="0">
                <a:solidFill>
                  <a:schemeClr val="tx1">
                    <a:lumMod val="75000"/>
                    <a:lumOff val="25000"/>
                  </a:schemeClr>
                </a:solidFill>
                <a:latin typeface="+mj-lt"/>
                <a:ea typeface="+mj-ea"/>
                <a:cs typeface="+mj-cs"/>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a:p>
        </p:txBody>
      </p:sp>
      <p:sp>
        <p:nvSpPr>
          <p:cNvPr id="7" name="Date Placeholder 3"/>
          <p:cNvSpPr>
            <a:spLocks noGrp="1"/>
          </p:cNvSpPr>
          <p:nvPr>
            <p:ph type="dt" sz="half" idx="10"/>
          </p:nvPr>
        </p:nvSpPr>
        <p:spPr/>
        <p:txBody>
          <a:bodyPr/>
          <a:lstStyle>
            <a:lvl1pPr>
              <a:defRPr/>
            </a:lvl1pPr>
          </a:lstStyle>
          <a:p>
            <a:pPr>
              <a:defRPr/>
            </a:pPr>
            <a:fld id="{0E55D587-FA10-4E8B-8A74-A631FCABE11F}" type="datetime1">
              <a:rPr lang="en-US" smtClean="0"/>
              <a:t>9/11/2026</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9" name="Slide Number Placeholder 5"/>
          <p:cNvSpPr>
            <a:spLocks noGrp="1"/>
          </p:cNvSpPr>
          <p:nvPr>
            <p:ph type="sldNum" sz="quarter" idx="12"/>
          </p:nvPr>
        </p:nvSpPr>
        <p:spPr/>
        <p:txBody>
          <a:bodyPr/>
          <a:lstStyle>
            <a:lvl1pPr>
              <a:defRPr/>
            </a:lvl1pPr>
          </a:lstStyle>
          <a:p>
            <a:fld id="{7BF1EAC8-EAE7-456F-BF9D-40FECC92E7BE}" type="slidenum">
              <a:rPr lang="en-US" altLang="tr-TR"/>
              <a:pPr/>
              <a:t>‹#›</a:t>
            </a:fld>
            <a:endParaRPr lang="en-US" altLang="tr-TR"/>
          </a:p>
        </p:txBody>
      </p:sp>
      <p:pic>
        <p:nvPicPr>
          <p:cNvPr id="12" name="Picture 11" descr="Icon&#10;&#10;Description automatically generated with low confidence">
            <a:extLst>
              <a:ext uri="{FF2B5EF4-FFF2-40B4-BE49-F238E27FC236}">
                <a16:creationId xmlns:a16="http://schemas.microsoft.com/office/drawing/2014/main" id="{4EF03D01-9937-664A-9ADF-DCC6370B0357}"/>
              </a:ext>
            </a:extLst>
          </p:cNvPr>
          <p:cNvPicPr>
            <a:picLocks noChangeAspect="1"/>
          </p:cNvPicPr>
          <p:nvPr userDrawn="1"/>
        </p:nvPicPr>
        <p:blipFill>
          <a:blip r:embed="rId2"/>
          <a:stretch>
            <a:fillRect/>
          </a:stretch>
        </p:blipFill>
        <p:spPr>
          <a:xfrm>
            <a:off x="3881798" y="762443"/>
            <a:ext cx="4428404" cy="2448000"/>
          </a:xfrm>
          <a:prstGeom prst="rect">
            <a:avLst/>
          </a:prstGeom>
        </p:spPr>
      </p:pic>
      <p:sp>
        <p:nvSpPr>
          <p:cNvPr id="19" name="Text Placeholder 18">
            <a:extLst>
              <a:ext uri="{FF2B5EF4-FFF2-40B4-BE49-F238E27FC236}">
                <a16:creationId xmlns:a16="http://schemas.microsoft.com/office/drawing/2014/main" id="{721B77CE-1C51-4B4C-B187-AA8981045F39}"/>
              </a:ext>
            </a:extLst>
          </p:cNvPr>
          <p:cNvSpPr>
            <a:spLocks noGrp="1"/>
          </p:cNvSpPr>
          <p:nvPr>
            <p:ph type="body" sz="quarter" idx="13" hasCustomPrompt="1"/>
          </p:nvPr>
        </p:nvSpPr>
        <p:spPr>
          <a:xfrm>
            <a:off x="3249613" y="4943844"/>
            <a:ext cx="5753100" cy="741362"/>
          </a:xfrm>
        </p:spPr>
        <p:txBody>
          <a:bodyPr anchor="ctr"/>
          <a:lstStyle>
            <a:lvl1pPr algn="ctr">
              <a:defRPr sz="2400"/>
            </a:lvl1pPr>
            <a:lvl2pPr marL="200025" indent="0">
              <a:buNone/>
              <a:defRPr/>
            </a:lvl2pPr>
            <a:lvl3pPr marL="384175" indent="0">
              <a:buNone/>
              <a:defRPr/>
            </a:lvl3pPr>
            <a:lvl4pPr marL="566737" indent="0">
              <a:buNone/>
              <a:defRPr/>
            </a:lvl4pPr>
            <a:lvl5pPr marL="749300" indent="0">
              <a:buNone/>
              <a:defRPr/>
            </a:lvl5pPr>
          </a:lstStyle>
          <a:p>
            <a:pPr lvl="0"/>
            <a:r>
              <a:rPr lang="en-GB"/>
              <a:t>Click to edit Master subtitle style</a:t>
            </a:r>
            <a:endParaRPr lang="en-LU"/>
          </a:p>
        </p:txBody>
      </p:sp>
    </p:spTree>
    <p:extLst>
      <p:ext uri="{BB962C8B-B14F-4D97-AF65-F5344CB8AC3E}">
        <p14:creationId xmlns:p14="http://schemas.microsoft.com/office/powerpoint/2010/main" val="232042956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D0068400-1604-45F5-9F4C-00A3127E54B0}" type="datetime1">
              <a:rPr lang="en-US" smtClean="0"/>
              <a:t>9/11/2026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6" name="Slide Number Placeholder 5"/>
          <p:cNvSpPr>
            <a:spLocks noGrp="1"/>
          </p:cNvSpPr>
          <p:nvPr>
            <p:ph type="sldNum" sz="quarter" idx="12"/>
          </p:nvPr>
        </p:nvSpPr>
        <p:spPr/>
        <p:txBody>
          <a:bodyPr/>
          <a:lstStyle>
            <a:lvl1pPr>
              <a:defRPr/>
            </a:lvl1pPr>
          </a:lstStyle>
          <a:p>
            <a:fld id="{D6FB9DC1-9C42-42DA-A98D-23F06CB530F8}" type="slidenum">
              <a:rPr lang="en-US" altLang="tr-TR"/>
              <a:pPr/>
              <a:t>‹#›</a:t>
            </a:fld>
            <a:endParaRPr lang="en-US" altLang="tr-TR"/>
          </a:p>
        </p:txBody>
      </p:sp>
    </p:spTree>
    <p:extLst>
      <p:ext uri="{BB962C8B-B14F-4D97-AF65-F5344CB8AC3E}">
        <p14:creationId xmlns:p14="http://schemas.microsoft.com/office/powerpoint/2010/main" val="5539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3"/>
          <p:cNvSpPr>
            <a:spLocks noGrp="1"/>
          </p:cNvSpPr>
          <p:nvPr>
            <p:ph type="dt" sz="half" idx="10"/>
          </p:nvPr>
        </p:nvSpPr>
        <p:spPr/>
        <p:txBody>
          <a:bodyPr/>
          <a:lstStyle>
            <a:lvl1pPr>
              <a:defRPr/>
            </a:lvl1pPr>
          </a:lstStyle>
          <a:p>
            <a:pPr>
              <a:defRPr/>
            </a:pPr>
            <a:fld id="{9BFD4956-DD18-4692-B2AB-5794DA6E5741}" type="datetime1">
              <a:rPr lang="en-US" smtClean="0"/>
              <a:t>9/11/2026</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8" name="Slide Number Placeholder 5"/>
          <p:cNvSpPr>
            <a:spLocks noGrp="1"/>
          </p:cNvSpPr>
          <p:nvPr>
            <p:ph type="sldNum" sz="quarter" idx="12"/>
          </p:nvPr>
        </p:nvSpPr>
        <p:spPr/>
        <p:txBody>
          <a:bodyPr/>
          <a:lstStyle>
            <a:lvl1pPr>
              <a:defRPr/>
            </a:lvl1pPr>
          </a:lstStyle>
          <a:p>
            <a:fld id="{F8A36AAA-AE86-45DA-B371-21E0984E39F9}" type="slidenum">
              <a:rPr lang="en-US" altLang="tr-TR"/>
              <a:pPr/>
              <a:t>‹#›</a:t>
            </a:fld>
            <a:endParaRPr lang="en-US" altLang="tr-TR"/>
          </a:p>
        </p:txBody>
      </p:sp>
    </p:spTree>
    <p:extLst>
      <p:ext uri="{BB962C8B-B14F-4D97-AF65-F5344CB8AC3E}">
        <p14:creationId xmlns:p14="http://schemas.microsoft.com/office/powerpoint/2010/main" val="13752797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lang="en-US" sz="4800" kern="1200" spc="-50" dirty="0">
                <a:solidFill>
                  <a:srgbClr val="404040"/>
                </a:solidFill>
                <a:latin typeface="+mj-lt"/>
                <a:ea typeface="+mj-ea"/>
                <a:cs typeface="+mj-cs"/>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fld id="{9B221DD3-95C3-4CE5-BE3A-301CFE1EE788}" type="datetime1">
              <a:rPr lang="en-US" smtClean="0"/>
              <a:t>9/11/2026</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JAO S.A. | Open Call | Public | Uncontrolled copy</a:t>
            </a:r>
            <a:endParaRPr lang="en-US" dirty="0"/>
          </a:p>
        </p:txBody>
      </p:sp>
      <p:sp>
        <p:nvSpPr>
          <p:cNvPr id="9" name="Slide Number Placeholder 5"/>
          <p:cNvSpPr>
            <a:spLocks noGrp="1"/>
          </p:cNvSpPr>
          <p:nvPr>
            <p:ph type="sldNum" sz="quarter" idx="12"/>
          </p:nvPr>
        </p:nvSpPr>
        <p:spPr/>
        <p:txBody>
          <a:bodyPr/>
          <a:lstStyle>
            <a:lvl1pPr>
              <a:defRPr/>
            </a:lvl1pPr>
          </a:lstStyle>
          <a:p>
            <a:fld id="{7BF1EAC8-EAE7-456F-BF9D-40FECC92E7BE}" type="slidenum">
              <a:rPr lang="en-US" altLang="tr-TR"/>
              <a:pPr/>
              <a:t>‹#›</a:t>
            </a:fld>
            <a:endParaRPr lang="en-US" altLang="tr-TR"/>
          </a:p>
        </p:txBody>
      </p:sp>
      <p:pic>
        <p:nvPicPr>
          <p:cNvPr id="10" name="Picture 9" descr="../../../../../../CASC/Library/Containers/com.apple.mail/Data/Library/Mail%20Downloads/15AFFBB1-BDB0-4351-8225-E92BFD412CB2/JAO"/>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37033" y="2102394"/>
            <a:ext cx="3314586" cy="1858129"/>
          </a:xfrm>
          <a:prstGeom prst="rect">
            <a:avLst/>
          </a:prstGeom>
          <a:noFill/>
          <a:ln>
            <a:noFill/>
          </a:ln>
        </p:spPr>
      </p:pic>
    </p:spTree>
    <p:extLst>
      <p:ext uri="{BB962C8B-B14F-4D97-AF65-F5344CB8AC3E}">
        <p14:creationId xmlns:p14="http://schemas.microsoft.com/office/powerpoint/2010/main" val="3186242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360538E6-DC50-4C22-B1F8-F45B5BDEA901}"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Rectangle 6">
            <a:extLst>
              <a:ext uri="{FF2B5EF4-FFF2-40B4-BE49-F238E27FC236}">
                <a16:creationId xmlns:a16="http://schemas.microsoft.com/office/drawing/2014/main" id="{4999A615-C4B0-D2DC-E4C1-7029A02DFA1B}"/>
              </a:ext>
            </a:extLst>
          </p:cNvPr>
          <p:cNvSpPr/>
          <p:nvPr userDrawn="1"/>
        </p:nvSpPr>
        <p:spPr>
          <a:xfrm>
            <a:off x="0" y="0"/>
            <a:ext cx="453347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solidFill>
                <a:schemeClr val="accent1"/>
              </a:solidFill>
            </a:endParaRPr>
          </a:p>
        </p:txBody>
      </p:sp>
      <p:sp>
        <p:nvSpPr>
          <p:cNvPr id="8" name="Title 21">
            <a:extLst>
              <a:ext uri="{FF2B5EF4-FFF2-40B4-BE49-F238E27FC236}">
                <a16:creationId xmlns:a16="http://schemas.microsoft.com/office/drawing/2014/main" id="{EFCD9BC2-F176-2103-A803-7AA365BB54A4}"/>
              </a:ext>
            </a:extLst>
          </p:cNvPr>
          <p:cNvSpPr>
            <a:spLocks noGrp="1"/>
          </p:cNvSpPr>
          <p:nvPr>
            <p:ph type="title" hasCustomPrompt="1"/>
          </p:nvPr>
        </p:nvSpPr>
        <p:spPr>
          <a:xfrm>
            <a:off x="847384" y="884981"/>
            <a:ext cx="10506416" cy="1128519"/>
          </a:xfrm>
        </p:spPr>
        <p:txBody>
          <a:bodyPr lIns="0" tIns="0" rIns="0" bIns="0" rtlCol="0" anchor="t">
            <a:noAutofit/>
          </a:bodyPr>
          <a:lstStyle>
            <a:lvl1pPr>
              <a:defRPr lang="en-GB" sz="3600" baseline="0">
                <a:solidFill>
                  <a:schemeClr val="tx1"/>
                </a:solidFill>
              </a:defRPr>
            </a:lvl1pPr>
          </a:lstStyle>
          <a:p>
            <a:pPr rtl="0"/>
            <a:r>
              <a:rPr lang="en-GB"/>
              <a:t>CLICK TO EDIT MASTER TITLE STYLE</a:t>
            </a:r>
          </a:p>
        </p:txBody>
      </p:sp>
      <p:sp>
        <p:nvSpPr>
          <p:cNvPr id="9" name="Picture Placeholder 8">
            <a:extLst>
              <a:ext uri="{FF2B5EF4-FFF2-40B4-BE49-F238E27FC236}">
                <a16:creationId xmlns:a16="http://schemas.microsoft.com/office/drawing/2014/main" id="{59F6FA93-5935-5E57-5AD6-4F03A573A278}"/>
              </a:ext>
            </a:extLst>
          </p:cNvPr>
          <p:cNvSpPr>
            <a:spLocks noGrp="1"/>
          </p:cNvSpPr>
          <p:nvPr>
            <p:ph type="pic" sz="quarter" idx="13"/>
          </p:nvPr>
        </p:nvSpPr>
        <p:spPr>
          <a:xfrm>
            <a:off x="846438" y="2090460"/>
            <a:ext cx="4729163" cy="3271838"/>
          </a:xfrm>
          <a:custGeom>
            <a:avLst/>
            <a:gdLst>
              <a:gd name="connsiteX0" fmla="*/ 0 w 4729163"/>
              <a:gd name="connsiteY0" fmla="*/ 0 h 3271838"/>
              <a:gd name="connsiteX1" fmla="*/ 4729163 w 4729163"/>
              <a:gd name="connsiteY1" fmla="*/ 0 h 3271838"/>
              <a:gd name="connsiteX2" fmla="*/ 4729163 w 4729163"/>
              <a:gd name="connsiteY2" fmla="*/ 1519113 h 3271838"/>
              <a:gd name="connsiteX3" fmla="*/ 4674888 w 4729163"/>
              <a:gd name="connsiteY3" fmla="*/ 1524585 h 3271838"/>
              <a:gd name="connsiteX4" fmla="*/ 4145679 w 4729163"/>
              <a:gd name="connsiteY4" fmla="*/ 2173901 h 3271838"/>
              <a:gd name="connsiteX5" fmla="*/ 4674888 w 4729163"/>
              <a:gd name="connsiteY5" fmla="*/ 2823218 h 3271838"/>
              <a:gd name="connsiteX6" fmla="*/ 4729163 w 4729163"/>
              <a:gd name="connsiteY6" fmla="*/ 2828689 h 3271838"/>
              <a:gd name="connsiteX7" fmla="*/ 4729163 w 4729163"/>
              <a:gd name="connsiteY7" fmla="*/ 3271838 h 3271838"/>
              <a:gd name="connsiteX8" fmla="*/ 0 w 4729163"/>
              <a:gd name="connsiteY8" fmla="*/ 3271838 h 3271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29163" h="3271838">
                <a:moveTo>
                  <a:pt x="0" y="0"/>
                </a:moveTo>
                <a:lnTo>
                  <a:pt x="4729163" y="0"/>
                </a:lnTo>
                <a:lnTo>
                  <a:pt x="4729163" y="1519113"/>
                </a:lnTo>
                <a:lnTo>
                  <a:pt x="4674888" y="1524585"/>
                </a:lnTo>
                <a:cubicBezTo>
                  <a:pt x="4372869" y="1586387"/>
                  <a:pt x="4145679" y="1853613"/>
                  <a:pt x="4145679" y="2173901"/>
                </a:cubicBezTo>
                <a:cubicBezTo>
                  <a:pt x="4145679" y="2494190"/>
                  <a:pt x="4372869" y="2761416"/>
                  <a:pt x="4674888" y="2823218"/>
                </a:cubicBezTo>
                <a:lnTo>
                  <a:pt x="4729163" y="2828689"/>
                </a:lnTo>
                <a:lnTo>
                  <a:pt x="4729163" y="3271838"/>
                </a:lnTo>
                <a:lnTo>
                  <a:pt x="0" y="3271838"/>
                </a:lnTo>
                <a:close/>
              </a:path>
            </a:pathLst>
          </a:custGeom>
          <a:solidFill>
            <a:schemeClr val="accent1">
              <a:lumMod val="20000"/>
              <a:lumOff val="80000"/>
            </a:schemeClr>
          </a:solidFill>
        </p:spPr>
        <p:txBody>
          <a:bodyPr wrap="square" rtlCol="0" anchor="ctr">
            <a:noAutofit/>
          </a:bodyPr>
          <a:lstStyle>
            <a:lvl1pPr algn="ctr">
              <a:defRPr lang="en-GB"/>
            </a:lvl1pPr>
          </a:lstStyle>
          <a:p>
            <a:pPr rtl="0"/>
            <a:r>
              <a:rPr lang="en-GB"/>
              <a:t>Click icon to add picture</a:t>
            </a:r>
            <a:endParaRPr lang="en-GB" dirty="0"/>
          </a:p>
        </p:txBody>
      </p:sp>
      <p:sp>
        <p:nvSpPr>
          <p:cNvPr id="10" name="Text Placeholder 2">
            <a:extLst>
              <a:ext uri="{FF2B5EF4-FFF2-40B4-BE49-F238E27FC236}">
                <a16:creationId xmlns:a16="http://schemas.microsoft.com/office/drawing/2014/main" id="{5BFAD2EC-477D-B4FB-62DB-EADE9D6802C1}"/>
              </a:ext>
            </a:extLst>
          </p:cNvPr>
          <p:cNvSpPr>
            <a:spLocks noGrp="1"/>
          </p:cNvSpPr>
          <p:nvPr>
            <p:ph type="body" idx="1"/>
          </p:nvPr>
        </p:nvSpPr>
        <p:spPr>
          <a:xfrm>
            <a:off x="6978650" y="2087562"/>
            <a:ext cx="4375150" cy="3891067"/>
          </a:xfrm>
        </p:spPr>
        <p:txBody>
          <a:bodyPr lIns="0" tIns="0" rIns="0" bIns="0" rtlCol="0">
            <a:noAutofit/>
          </a:bodyPr>
          <a:lstStyle>
            <a:lvl1pPr marL="0" indent="0">
              <a:buNone/>
              <a:defRPr lang="en-GB" sz="1800">
                <a:solidFill>
                  <a:schemeClr val="tx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GB"/>
              <a:t>Click to edit Master text styles</a:t>
            </a:r>
          </a:p>
        </p:txBody>
      </p:sp>
      <p:sp>
        <p:nvSpPr>
          <p:cNvPr id="11" name="Oval 10">
            <a:extLst>
              <a:ext uri="{FF2B5EF4-FFF2-40B4-BE49-F238E27FC236}">
                <a16:creationId xmlns:a16="http://schemas.microsoft.com/office/drawing/2014/main" id="{BF2E705E-B78B-D9C7-AEED-D12CCA28FA50}"/>
              </a:ext>
              <a:ext uri="{C183D7F6-B498-43B3-948B-1728B52AA6E4}">
                <adec:decorative xmlns:adec="http://schemas.microsoft.com/office/drawing/2017/decorative" val="1"/>
              </a:ext>
            </a:extLst>
          </p:cNvPr>
          <p:cNvSpPr/>
          <p:nvPr userDrawn="1"/>
        </p:nvSpPr>
        <p:spPr>
          <a:xfrm>
            <a:off x="4992117" y="3601579"/>
            <a:ext cx="1325563" cy="1325563"/>
          </a:xfrm>
          <a:prstGeom prst="ellipse">
            <a:avLst/>
          </a:prstGeom>
          <a:solidFill>
            <a:schemeClr val="accent1">
              <a:alpha val="892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stStyle>
          <a:p>
            <a:pPr algn="ctr" rtl="0"/>
            <a:endParaRPr lang="en-GB" dirty="0">
              <a:solidFill>
                <a:schemeClr val="accent1"/>
              </a:solidFill>
            </a:endParaRPr>
          </a:p>
        </p:txBody>
      </p:sp>
    </p:spTree>
    <p:extLst>
      <p:ext uri="{BB962C8B-B14F-4D97-AF65-F5344CB8AC3E}">
        <p14:creationId xmlns:p14="http://schemas.microsoft.com/office/powerpoint/2010/main" val="729339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4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15AE8F3D-36BE-4198-9300-2DD379825B7D}"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Title 21">
            <a:extLst>
              <a:ext uri="{FF2B5EF4-FFF2-40B4-BE49-F238E27FC236}">
                <a16:creationId xmlns:a16="http://schemas.microsoft.com/office/drawing/2014/main" id="{3B40C09F-6905-0A00-8528-0F524187B59A}"/>
              </a:ext>
            </a:extLst>
          </p:cNvPr>
          <p:cNvSpPr>
            <a:spLocks noGrp="1"/>
          </p:cNvSpPr>
          <p:nvPr>
            <p:ph type="title" hasCustomPrompt="1"/>
          </p:nvPr>
        </p:nvSpPr>
        <p:spPr>
          <a:xfrm>
            <a:off x="847384" y="884982"/>
            <a:ext cx="5744335" cy="979204"/>
          </a:xfrm>
        </p:spPr>
        <p:txBody>
          <a:bodyPr lIns="0" tIns="0" rIns="0" bIns="0" rtlCol="0" anchor="t">
            <a:noAutofit/>
          </a:bodyPr>
          <a:lstStyle>
            <a:lvl1pPr>
              <a:defRPr lang="en-GB" sz="3600" cap="all" baseline="0"/>
            </a:lvl1pPr>
          </a:lstStyle>
          <a:p>
            <a:pPr rtl="0"/>
            <a:r>
              <a:rPr lang="en-GB"/>
              <a:t>CLICK TO EDIT MASTER TITLE</a:t>
            </a:r>
          </a:p>
        </p:txBody>
      </p:sp>
      <p:sp>
        <p:nvSpPr>
          <p:cNvPr id="8" name="Text Placeholder 28">
            <a:extLst>
              <a:ext uri="{FF2B5EF4-FFF2-40B4-BE49-F238E27FC236}">
                <a16:creationId xmlns:a16="http://schemas.microsoft.com/office/drawing/2014/main" id="{40E1254E-A70F-A0AB-C041-39B511E28476}"/>
              </a:ext>
            </a:extLst>
          </p:cNvPr>
          <p:cNvSpPr>
            <a:spLocks noGrp="1"/>
          </p:cNvSpPr>
          <p:nvPr>
            <p:ph type="body" sz="quarter" idx="31" hasCustomPrompt="1"/>
          </p:nvPr>
        </p:nvSpPr>
        <p:spPr>
          <a:xfrm>
            <a:off x="852790" y="1864186"/>
            <a:ext cx="5753520" cy="631867"/>
          </a:xfrm>
        </p:spPr>
        <p:txBody>
          <a:bodyPr lIns="0" tIns="0" rIns="0" bIns="0" rtlCol="0" anchor="b">
            <a:noAutofit/>
          </a:bodyPr>
          <a:lstStyle>
            <a:lvl1pPr marL="0" indent="0" algn="l">
              <a:lnSpc>
                <a:spcPct val="100000"/>
              </a:lnSpc>
              <a:spcBef>
                <a:spcPts val="0"/>
              </a:spcBef>
              <a:buNone/>
              <a:defRPr lang="en-GB" sz="2000" b="1" i="0" kern="1200" cap="all" spc="300" baseline="0" dirty="0">
                <a:solidFill>
                  <a:schemeClr val="tx1"/>
                </a:solidFill>
                <a:latin typeface="+mj-lt"/>
                <a:ea typeface="+mn-ea"/>
                <a:cs typeface="Arial Black" panose="020B0604020202020204" pitchFamily="34" charset="0"/>
              </a:defRPr>
            </a:lvl1pPr>
          </a:lstStyle>
          <a:p>
            <a:pPr rtl="0"/>
            <a:r>
              <a:rPr lang="en-GB"/>
              <a:t>CLICK TO EDIT MASTER SUBTITLE STYLE</a:t>
            </a:r>
          </a:p>
        </p:txBody>
      </p:sp>
      <p:sp>
        <p:nvSpPr>
          <p:cNvPr id="9" name="Text Placeholder 28">
            <a:extLst>
              <a:ext uri="{FF2B5EF4-FFF2-40B4-BE49-F238E27FC236}">
                <a16:creationId xmlns:a16="http://schemas.microsoft.com/office/drawing/2014/main" id="{C5641167-7CB4-13B0-D4F8-2BACAD6AB3A7}"/>
              </a:ext>
            </a:extLst>
          </p:cNvPr>
          <p:cNvSpPr>
            <a:spLocks noGrp="1"/>
          </p:cNvSpPr>
          <p:nvPr>
            <p:ph type="body" sz="quarter" idx="29" hasCustomPrompt="1"/>
          </p:nvPr>
        </p:nvSpPr>
        <p:spPr>
          <a:xfrm>
            <a:off x="851805" y="2553205"/>
            <a:ext cx="5257800" cy="1311566"/>
          </a:xfrm>
        </p:spPr>
        <p:txBody>
          <a:bodyPr vert="horz" lIns="0" tIns="0" rIns="0" bIns="0" rtlCol="0">
            <a:noAutofit/>
          </a:bodyPr>
          <a:lstStyle>
            <a:lvl1pPr marL="0" indent="0">
              <a:buFont typeface="Arial" panose="020B0604020202020204" pitchFamily="34" charset="0"/>
              <a:buChar char="•"/>
              <a:defRPr lang="en-GB" sz="1400" spc="0" baseline="0" dirty="0"/>
            </a:lvl1pPr>
          </a:lstStyle>
          <a:p>
            <a:pPr marL="285750" lvl="0" indent="-285750" rtl="0">
              <a:lnSpc>
                <a:spcPct val="100000"/>
              </a:lnSpc>
              <a:spcBef>
                <a:spcPts val="0"/>
              </a:spcBef>
            </a:pPr>
            <a:r>
              <a:rPr lang="en-GB"/>
              <a:t>Second level</a:t>
            </a:r>
          </a:p>
          <a:p>
            <a:pPr marL="285750" lvl="0" indent="-285750" rtl="0">
              <a:lnSpc>
                <a:spcPct val="100000"/>
              </a:lnSpc>
              <a:spcBef>
                <a:spcPts val="0"/>
              </a:spcBef>
            </a:pPr>
            <a:endParaRPr lang="en-GB" dirty="0"/>
          </a:p>
        </p:txBody>
      </p:sp>
      <p:sp>
        <p:nvSpPr>
          <p:cNvPr id="10" name="Text Placeholder 28">
            <a:extLst>
              <a:ext uri="{FF2B5EF4-FFF2-40B4-BE49-F238E27FC236}">
                <a16:creationId xmlns:a16="http://schemas.microsoft.com/office/drawing/2014/main" id="{2B627972-4610-4685-95FD-D11F7F72B2E7}"/>
              </a:ext>
            </a:extLst>
          </p:cNvPr>
          <p:cNvSpPr>
            <a:spLocks noGrp="1"/>
          </p:cNvSpPr>
          <p:nvPr>
            <p:ph type="body" sz="quarter" idx="33" hasCustomPrompt="1"/>
          </p:nvPr>
        </p:nvSpPr>
        <p:spPr>
          <a:xfrm>
            <a:off x="852790" y="4057317"/>
            <a:ext cx="5753520" cy="631867"/>
          </a:xfrm>
        </p:spPr>
        <p:txBody>
          <a:bodyPr lIns="0" tIns="0" rIns="0" bIns="0" rtlCol="0" anchor="b">
            <a:noAutofit/>
          </a:bodyPr>
          <a:lstStyle>
            <a:lvl1pPr marL="0" indent="0" algn="l">
              <a:lnSpc>
                <a:spcPct val="100000"/>
              </a:lnSpc>
              <a:spcBef>
                <a:spcPts val="0"/>
              </a:spcBef>
              <a:buNone/>
              <a:defRPr lang="en-GB" sz="2000" b="1" i="0" kern="1200" cap="all" spc="300" baseline="0" dirty="0">
                <a:solidFill>
                  <a:schemeClr val="tx1"/>
                </a:solidFill>
                <a:latin typeface="+mj-lt"/>
                <a:ea typeface="+mn-ea"/>
                <a:cs typeface="Arial Black" panose="020B0604020202020204" pitchFamily="34" charset="0"/>
              </a:defRPr>
            </a:lvl1pPr>
          </a:lstStyle>
          <a:p>
            <a:pPr rtl="0"/>
            <a:r>
              <a:rPr lang="en-GB"/>
              <a:t>CLICK TO EDIT MASTER SUBTITLE STYLE</a:t>
            </a:r>
          </a:p>
        </p:txBody>
      </p:sp>
      <p:sp>
        <p:nvSpPr>
          <p:cNvPr id="11" name="Text Placeholder 28">
            <a:extLst>
              <a:ext uri="{FF2B5EF4-FFF2-40B4-BE49-F238E27FC236}">
                <a16:creationId xmlns:a16="http://schemas.microsoft.com/office/drawing/2014/main" id="{48293BA8-87F9-8856-E662-287A8BAAC39E}"/>
              </a:ext>
            </a:extLst>
          </p:cNvPr>
          <p:cNvSpPr>
            <a:spLocks noGrp="1"/>
          </p:cNvSpPr>
          <p:nvPr>
            <p:ph type="body" sz="quarter" idx="32" hasCustomPrompt="1"/>
          </p:nvPr>
        </p:nvSpPr>
        <p:spPr>
          <a:xfrm>
            <a:off x="851805" y="4746336"/>
            <a:ext cx="5257800" cy="1311566"/>
          </a:xfrm>
        </p:spPr>
        <p:txBody>
          <a:bodyPr vert="horz" lIns="0" tIns="0" rIns="0" bIns="0" rtlCol="0">
            <a:noAutofit/>
          </a:bodyPr>
          <a:lstStyle>
            <a:lvl1pPr marL="0" indent="0">
              <a:buFont typeface="Arial" panose="020B0604020202020204" pitchFamily="34" charset="0"/>
              <a:buChar char="•"/>
              <a:defRPr lang="en-GB" sz="1400" spc="0" baseline="0" dirty="0"/>
            </a:lvl1pPr>
          </a:lstStyle>
          <a:p>
            <a:pPr marL="285750" lvl="0" indent="-285750" rtl="0">
              <a:lnSpc>
                <a:spcPct val="100000"/>
              </a:lnSpc>
              <a:spcBef>
                <a:spcPts val="0"/>
              </a:spcBef>
            </a:pPr>
            <a:r>
              <a:rPr lang="en-GB"/>
              <a:t>Second level</a:t>
            </a:r>
          </a:p>
          <a:p>
            <a:pPr marL="285750" lvl="0" indent="-285750" rtl="0">
              <a:lnSpc>
                <a:spcPct val="100000"/>
              </a:lnSpc>
              <a:spcBef>
                <a:spcPts val="0"/>
              </a:spcBef>
            </a:pPr>
            <a:endParaRPr lang="en-GB" dirty="0"/>
          </a:p>
        </p:txBody>
      </p:sp>
      <p:sp>
        <p:nvSpPr>
          <p:cNvPr id="12" name="Rectangle 11">
            <a:extLst>
              <a:ext uri="{FF2B5EF4-FFF2-40B4-BE49-F238E27FC236}">
                <a16:creationId xmlns:a16="http://schemas.microsoft.com/office/drawing/2014/main" id="{2B34DF1F-A912-DFD0-E843-788499442442}"/>
              </a:ext>
            </a:extLst>
          </p:cNvPr>
          <p:cNvSpPr/>
          <p:nvPr userDrawn="1"/>
        </p:nvSpPr>
        <p:spPr>
          <a:xfrm>
            <a:off x="7793831" y="810843"/>
            <a:ext cx="3091172" cy="5597912"/>
          </a:xfrm>
          <a:prstGeom prst="rect">
            <a:avLst/>
          </a:prstGeom>
          <a:solidFill>
            <a:schemeClr val="accent1">
              <a:alpha val="9323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solidFill>
                <a:schemeClr val="accent1"/>
              </a:solidFill>
            </a:endParaRPr>
          </a:p>
        </p:txBody>
      </p:sp>
      <p:sp>
        <p:nvSpPr>
          <p:cNvPr id="13" name="Picture Placeholder 17">
            <a:extLst>
              <a:ext uri="{FF2B5EF4-FFF2-40B4-BE49-F238E27FC236}">
                <a16:creationId xmlns:a16="http://schemas.microsoft.com/office/drawing/2014/main" id="{E7A1CB72-FDF9-5B26-AAF5-A6F3E1A1377A}"/>
              </a:ext>
            </a:extLst>
          </p:cNvPr>
          <p:cNvSpPr>
            <a:spLocks noGrp="1"/>
          </p:cNvSpPr>
          <p:nvPr>
            <p:ph type="pic" sz="quarter" idx="34"/>
          </p:nvPr>
        </p:nvSpPr>
        <p:spPr>
          <a:xfrm>
            <a:off x="7214510" y="1066373"/>
            <a:ext cx="2243137" cy="4929188"/>
          </a:xfrm>
          <a:solidFill>
            <a:schemeClr val="accent1">
              <a:lumMod val="20000"/>
              <a:lumOff val="80000"/>
            </a:schemeClr>
          </a:solidFill>
        </p:spPr>
        <p:txBody>
          <a:bodyPr rtlCol="0" anchor="ctr">
            <a:noAutofit/>
          </a:bodyPr>
          <a:lstStyle>
            <a:lvl1pPr algn="ctr">
              <a:defRPr lang="en-GB"/>
            </a:lvl1pPr>
          </a:lstStyle>
          <a:p>
            <a:pPr rtl="0"/>
            <a:r>
              <a:rPr lang="en-GB"/>
              <a:t>Click icon to add picture</a:t>
            </a:r>
            <a:endParaRPr lang="en-GB" dirty="0"/>
          </a:p>
        </p:txBody>
      </p:sp>
      <p:sp>
        <p:nvSpPr>
          <p:cNvPr id="14" name="Picture Placeholder 17">
            <a:extLst>
              <a:ext uri="{FF2B5EF4-FFF2-40B4-BE49-F238E27FC236}">
                <a16:creationId xmlns:a16="http://schemas.microsoft.com/office/drawing/2014/main" id="{6BE6FE74-BAEB-F663-3CB8-4A21620970D1}"/>
              </a:ext>
            </a:extLst>
          </p:cNvPr>
          <p:cNvSpPr>
            <a:spLocks noGrp="1"/>
          </p:cNvSpPr>
          <p:nvPr>
            <p:ph type="pic" sz="quarter" idx="13"/>
          </p:nvPr>
        </p:nvSpPr>
        <p:spPr>
          <a:xfrm>
            <a:off x="9791099" y="1066373"/>
            <a:ext cx="1672682" cy="2278993"/>
          </a:xfrm>
          <a:solidFill>
            <a:schemeClr val="accent1">
              <a:lumMod val="20000"/>
              <a:lumOff val="80000"/>
            </a:schemeClr>
          </a:solidFill>
        </p:spPr>
        <p:txBody>
          <a:bodyPr rtlCol="0" anchor="ctr">
            <a:noAutofit/>
          </a:bodyPr>
          <a:lstStyle>
            <a:lvl1pPr algn="ctr">
              <a:defRPr lang="en-GB"/>
            </a:lvl1pPr>
          </a:lstStyle>
          <a:p>
            <a:pPr rtl="0"/>
            <a:r>
              <a:rPr lang="en-GB"/>
              <a:t>Click icon to add picture</a:t>
            </a:r>
            <a:endParaRPr lang="en-GB" dirty="0"/>
          </a:p>
        </p:txBody>
      </p:sp>
      <p:sp>
        <p:nvSpPr>
          <p:cNvPr id="15" name="Picture Placeholder 17">
            <a:extLst>
              <a:ext uri="{FF2B5EF4-FFF2-40B4-BE49-F238E27FC236}">
                <a16:creationId xmlns:a16="http://schemas.microsoft.com/office/drawing/2014/main" id="{81B8D080-7D21-60CC-E932-2D9780A54345}"/>
              </a:ext>
            </a:extLst>
          </p:cNvPr>
          <p:cNvSpPr>
            <a:spLocks noGrp="1"/>
          </p:cNvSpPr>
          <p:nvPr>
            <p:ph type="pic" sz="quarter" idx="14"/>
          </p:nvPr>
        </p:nvSpPr>
        <p:spPr>
          <a:xfrm>
            <a:off x="9791099" y="3716568"/>
            <a:ext cx="1672682" cy="2278993"/>
          </a:xfrm>
          <a:solidFill>
            <a:schemeClr val="accent1">
              <a:lumMod val="20000"/>
              <a:lumOff val="80000"/>
            </a:schemeClr>
          </a:solidFill>
        </p:spPr>
        <p:txBody>
          <a:bodyPr rtlCol="0" anchor="ctr">
            <a:noAutofit/>
          </a:bodyPr>
          <a:lstStyle>
            <a:lvl1pPr algn="ctr">
              <a:defRPr lang="en-GB"/>
            </a:lvl1pPr>
          </a:lstStyle>
          <a:p>
            <a:pPr rtl="0"/>
            <a:r>
              <a:rPr lang="en-GB"/>
              <a:t>Click icon to add picture</a:t>
            </a:r>
            <a:endParaRPr lang="en-GB" dirty="0"/>
          </a:p>
        </p:txBody>
      </p:sp>
    </p:spTree>
    <p:extLst>
      <p:ext uri="{BB962C8B-B14F-4D97-AF65-F5344CB8AC3E}">
        <p14:creationId xmlns:p14="http://schemas.microsoft.com/office/powerpoint/2010/main" val="715270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1881CFB7-B560-408D-A36B-0234D541BC66}"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Title 1">
            <a:extLst>
              <a:ext uri="{FF2B5EF4-FFF2-40B4-BE49-F238E27FC236}">
                <a16:creationId xmlns:a16="http://schemas.microsoft.com/office/drawing/2014/main" id="{E76B7889-82D3-3D88-89D6-22C72C6327A6}"/>
              </a:ext>
            </a:extLst>
          </p:cNvPr>
          <p:cNvSpPr>
            <a:spLocks noGrp="1"/>
          </p:cNvSpPr>
          <p:nvPr>
            <p:ph type="title" hasCustomPrompt="1"/>
          </p:nvPr>
        </p:nvSpPr>
        <p:spPr>
          <a:xfrm>
            <a:off x="850168" y="876301"/>
            <a:ext cx="10122632" cy="652054"/>
          </a:xfrm>
        </p:spPr>
        <p:txBody>
          <a:bodyPr rtlCol="0" anchor="ctr">
            <a:noAutofit/>
          </a:bodyPr>
          <a:lstStyle>
            <a:lvl1pPr algn="ctr">
              <a:defRPr lang="en-GB" sz="3600" baseline="0"/>
            </a:lvl1pPr>
          </a:lstStyle>
          <a:p>
            <a:pPr rtl="0"/>
            <a:r>
              <a:rPr lang="en-GB"/>
              <a:t>CLICK TO EDIT MASTER TITLE</a:t>
            </a:r>
          </a:p>
        </p:txBody>
      </p:sp>
      <p:sp>
        <p:nvSpPr>
          <p:cNvPr id="8" name="Oval 7">
            <a:extLst>
              <a:ext uri="{FF2B5EF4-FFF2-40B4-BE49-F238E27FC236}">
                <a16:creationId xmlns:a16="http://schemas.microsoft.com/office/drawing/2014/main" id="{1B0DDF5B-1372-191D-6B06-9F946B865734}"/>
              </a:ext>
            </a:extLst>
          </p:cNvPr>
          <p:cNvSpPr/>
          <p:nvPr userDrawn="1"/>
        </p:nvSpPr>
        <p:spPr>
          <a:xfrm>
            <a:off x="2060160" y="2070777"/>
            <a:ext cx="956930" cy="956930"/>
          </a:xfrm>
          <a:prstGeom prst="ellipse">
            <a:avLst/>
          </a:prstGeom>
          <a:solidFill>
            <a:schemeClr val="accent1">
              <a:alpha val="744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solidFill>
                <a:schemeClr val="accent1"/>
              </a:solidFill>
            </a:endParaRPr>
          </a:p>
        </p:txBody>
      </p:sp>
      <p:sp>
        <p:nvSpPr>
          <p:cNvPr id="9" name="Picture Placeholder 13">
            <a:extLst>
              <a:ext uri="{FF2B5EF4-FFF2-40B4-BE49-F238E27FC236}">
                <a16:creationId xmlns:a16="http://schemas.microsoft.com/office/drawing/2014/main" id="{0CCD5ABB-8727-0B4B-7E71-5A82968FD6DB}"/>
              </a:ext>
            </a:extLst>
          </p:cNvPr>
          <p:cNvSpPr>
            <a:spLocks noGrp="1"/>
          </p:cNvSpPr>
          <p:nvPr>
            <p:ph type="pic" sz="quarter" idx="32"/>
          </p:nvPr>
        </p:nvSpPr>
        <p:spPr>
          <a:xfrm>
            <a:off x="1540257" y="2001750"/>
            <a:ext cx="1159161" cy="1036101"/>
          </a:xfrm>
          <a:noFill/>
        </p:spPr>
        <p:txBody>
          <a:bodyPr rtlCol="0" anchor="ctr">
            <a:noAutofit/>
          </a:bodyPr>
          <a:lstStyle>
            <a:lvl1pPr algn="ctr">
              <a:defRPr lang="en-GB" sz="1600"/>
            </a:lvl1pPr>
          </a:lstStyle>
          <a:p>
            <a:pPr rtl="0"/>
            <a:r>
              <a:rPr lang="en-GB"/>
              <a:t>Click icon to add picture</a:t>
            </a:r>
            <a:endParaRPr lang="en-GB" dirty="0"/>
          </a:p>
        </p:txBody>
      </p:sp>
      <p:sp>
        <p:nvSpPr>
          <p:cNvPr id="10" name="Subtitle 2">
            <a:extLst>
              <a:ext uri="{FF2B5EF4-FFF2-40B4-BE49-F238E27FC236}">
                <a16:creationId xmlns:a16="http://schemas.microsoft.com/office/drawing/2014/main" id="{58157E60-F99D-0F6E-ECC9-C30FD514C520}"/>
              </a:ext>
            </a:extLst>
          </p:cNvPr>
          <p:cNvSpPr>
            <a:spLocks noGrp="1"/>
          </p:cNvSpPr>
          <p:nvPr>
            <p:ph type="subTitle" idx="1" hasCustomPrompt="1"/>
          </p:nvPr>
        </p:nvSpPr>
        <p:spPr>
          <a:xfrm>
            <a:off x="844257" y="3029583"/>
            <a:ext cx="2940863" cy="1002007"/>
          </a:xfrm>
        </p:spPr>
        <p:txBody>
          <a:bodyPr rtlCol="0" anchor="b">
            <a:noAutofit/>
          </a:bodyPr>
          <a:lstStyle>
            <a:lvl1pPr marL="0" indent="0" algn="l">
              <a:lnSpc>
                <a:spcPct val="100000"/>
              </a:lnSpc>
              <a:buNone/>
              <a:defRPr lang="en-GB" sz="2000" b="1" i="0" cap="all" spc="300" baseline="0">
                <a:latin typeface="+mj-lt"/>
                <a:cs typeface="Arial Black" panose="020B0604020202020204" pitchFamily="34" charset="0"/>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GB"/>
              <a:t>CLICK TO EDIT MASTER SUBTITLE STYLE</a:t>
            </a:r>
          </a:p>
        </p:txBody>
      </p:sp>
      <p:sp>
        <p:nvSpPr>
          <p:cNvPr id="11" name="Content Placeholder 2">
            <a:extLst>
              <a:ext uri="{FF2B5EF4-FFF2-40B4-BE49-F238E27FC236}">
                <a16:creationId xmlns:a16="http://schemas.microsoft.com/office/drawing/2014/main" id="{1DEF4CBA-0C27-2242-6B07-6D39B70A75A5}"/>
              </a:ext>
            </a:extLst>
          </p:cNvPr>
          <p:cNvSpPr>
            <a:spLocks noGrp="1"/>
          </p:cNvSpPr>
          <p:nvPr>
            <p:ph idx="33" hasCustomPrompt="1"/>
          </p:nvPr>
        </p:nvSpPr>
        <p:spPr>
          <a:xfrm>
            <a:off x="844257" y="4053021"/>
            <a:ext cx="2944737" cy="2284667"/>
          </a:xfrm>
        </p:spPr>
        <p:txBody>
          <a:bodyPr lIns="0" tIns="0" rIns="0" bIns="0" rtlCol="0">
            <a:noAutofit/>
          </a:bodyPr>
          <a:lstStyle>
            <a:lvl1pPr marL="285750" indent="-285750">
              <a:lnSpc>
                <a:spcPct val="100000"/>
              </a:lnSpc>
              <a:buFont typeface="Arial" panose="020B0604020202020204" pitchFamily="34" charset="0"/>
              <a:buChar char="•"/>
              <a:defRPr lang="en-GB" sz="1400" b="0" i="0">
                <a:latin typeface="+mn-lt"/>
              </a:defRPr>
            </a:lvl1pPr>
            <a:lvl2pPr marL="800100" indent="-342900">
              <a:lnSpc>
                <a:spcPct val="100000"/>
              </a:lnSpc>
              <a:buFont typeface="Arial" panose="020B0604020202020204" pitchFamily="34" charset="0"/>
              <a:buChar char="•"/>
              <a:defRPr lang="en-GB" sz="1400" b="0" i="0">
                <a:latin typeface="+mn-lt"/>
              </a:defRPr>
            </a:lvl2pPr>
            <a:lvl3pPr marL="1200150" indent="-285750">
              <a:lnSpc>
                <a:spcPct val="100000"/>
              </a:lnSpc>
              <a:buFont typeface="Arial" panose="020B0604020202020204" pitchFamily="34" charset="0"/>
              <a:buChar char="•"/>
              <a:defRPr lang="en-GB" sz="1400" b="0" i="0">
                <a:latin typeface="+mn-lt"/>
              </a:defRPr>
            </a:lvl3pPr>
            <a:lvl4pPr marL="1657350" indent="-285750">
              <a:lnSpc>
                <a:spcPct val="100000"/>
              </a:lnSpc>
              <a:buFont typeface="Arial" panose="020B0604020202020204" pitchFamily="34" charset="0"/>
              <a:buChar char="•"/>
              <a:defRPr lang="en-GB" sz="1400" b="0" i="0">
                <a:latin typeface="+mn-lt"/>
              </a:defRPr>
            </a:lvl4pPr>
            <a:lvl5pPr marL="2114550" indent="-285750">
              <a:lnSpc>
                <a:spcPct val="100000"/>
              </a:lnSpc>
              <a:buFont typeface="Arial" panose="020B0604020202020204" pitchFamily="34" charset="0"/>
              <a:buChar char="•"/>
              <a:defRPr lang="en-GB" sz="1400" b="0" i="0">
                <a:latin typeface="+mn-lt"/>
              </a:defRPr>
            </a:lvl5pPr>
            <a:lvl6pPr>
              <a:defRPr lang="en-GB" sz="2000"/>
            </a:lvl6pPr>
            <a:lvl7pPr>
              <a:defRPr lang="en-GB" sz="2000"/>
            </a:lvl7pPr>
            <a:lvl8pPr>
              <a:defRPr lang="en-GB" sz="2000"/>
            </a:lvl8pPr>
            <a:lvl9pPr>
              <a:defRPr lang="en-GB" sz="20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12" name="Oval 11">
            <a:extLst>
              <a:ext uri="{FF2B5EF4-FFF2-40B4-BE49-F238E27FC236}">
                <a16:creationId xmlns:a16="http://schemas.microsoft.com/office/drawing/2014/main" id="{39F05A95-556D-C883-916F-C84364AC85F2}"/>
              </a:ext>
            </a:extLst>
          </p:cNvPr>
          <p:cNvSpPr/>
          <p:nvPr userDrawn="1"/>
        </p:nvSpPr>
        <p:spPr>
          <a:xfrm>
            <a:off x="5617535" y="2070777"/>
            <a:ext cx="956930" cy="956930"/>
          </a:xfrm>
          <a:prstGeom prst="ellipse">
            <a:avLst/>
          </a:prstGeom>
          <a:solidFill>
            <a:schemeClr val="accent1">
              <a:alpha val="744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solidFill>
                <a:schemeClr val="accent1"/>
              </a:solidFill>
            </a:endParaRPr>
          </a:p>
        </p:txBody>
      </p:sp>
      <p:sp>
        <p:nvSpPr>
          <p:cNvPr id="13" name="Picture Placeholder 13">
            <a:extLst>
              <a:ext uri="{FF2B5EF4-FFF2-40B4-BE49-F238E27FC236}">
                <a16:creationId xmlns:a16="http://schemas.microsoft.com/office/drawing/2014/main" id="{AD74B90F-3D63-31A9-9DA8-6A51A2990ACB}"/>
              </a:ext>
            </a:extLst>
          </p:cNvPr>
          <p:cNvSpPr>
            <a:spLocks noGrp="1"/>
          </p:cNvSpPr>
          <p:nvPr>
            <p:ph type="pic" sz="quarter" idx="30"/>
          </p:nvPr>
        </p:nvSpPr>
        <p:spPr>
          <a:xfrm>
            <a:off x="5107541" y="2001750"/>
            <a:ext cx="1159161" cy="1036101"/>
          </a:xfrm>
          <a:noFill/>
        </p:spPr>
        <p:txBody>
          <a:bodyPr rtlCol="0" anchor="ctr">
            <a:noAutofit/>
          </a:bodyPr>
          <a:lstStyle>
            <a:lvl1pPr algn="ctr">
              <a:defRPr lang="en-GB" sz="1600"/>
            </a:lvl1pPr>
          </a:lstStyle>
          <a:p>
            <a:pPr rtl="0"/>
            <a:r>
              <a:rPr lang="en-GB"/>
              <a:t>Click icon to add picture</a:t>
            </a:r>
            <a:endParaRPr lang="en-GB" dirty="0"/>
          </a:p>
        </p:txBody>
      </p:sp>
      <p:sp>
        <p:nvSpPr>
          <p:cNvPr id="14" name="Text Placeholder 28">
            <a:extLst>
              <a:ext uri="{FF2B5EF4-FFF2-40B4-BE49-F238E27FC236}">
                <a16:creationId xmlns:a16="http://schemas.microsoft.com/office/drawing/2014/main" id="{CD6ABAEC-5CD4-7C89-4400-212C145422CB}"/>
              </a:ext>
            </a:extLst>
          </p:cNvPr>
          <p:cNvSpPr>
            <a:spLocks noGrp="1"/>
          </p:cNvSpPr>
          <p:nvPr>
            <p:ph type="body" sz="quarter" idx="28" hasCustomPrompt="1"/>
          </p:nvPr>
        </p:nvSpPr>
        <p:spPr>
          <a:xfrm>
            <a:off x="4617227" y="3064120"/>
            <a:ext cx="2940864" cy="988902"/>
          </a:xfrm>
        </p:spPr>
        <p:txBody>
          <a:bodyPr lIns="0" tIns="0" rIns="0" bIns="0" rtlCol="0" anchor="b">
            <a:noAutofit/>
          </a:bodyPr>
          <a:lstStyle>
            <a:lvl1pPr marL="0" indent="0" algn="l">
              <a:lnSpc>
                <a:spcPct val="100000"/>
              </a:lnSpc>
              <a:spcBef>
                <a:spcPts val="0"/>
              </a:spcBef>
              <a:buNone/>
              <a:defRPr lang="en-GB" sz="2000" b="1" i="0" kern="1200" cap="all" spc="300" baseline="0" dirty="0">
                <a:solidFill>
                  <a:schemeClr val="tx1"/>
                </a:solidFill>
                <a:latin typeface="+mj-lt"/>
                <a:ea typeface="+mn-ea"/>
                <a:cs typeface="Arial Black" panose="020B0604020202020204" pitchFamily="34" charset="0"/>
              </a:defRPr>
            </a:lvl1pPr>
          </a:lstStyle>
          <a:p>
            <a:pPr rtl="0"/>
            <a:r>
              <a:rPr lang="en-GB"/>
              <a:t>CLICK TO EDIT MASTER SUBTITLE STYLE</a:t>
            </a:r>
          </a:p>
        </p:txBody>
      </p:sp>
      <p:sp>
        <p:nvSpPr>
          <p:cNvPr id="15" name="Content Placeholder 2">
            <a:extLst>
              <a:ext uri="{FF2B5EF4-FFF2-40B4-BE49-F238E27FC236}">
                <a16:creationId xmlns:a16="http://schemas.microsoft.com/office/drawing/2014/main" id="{83BC6AA4-51E7-6323-EDB5-6DEA00E2EA2A}"/>
              </a:ext>
            </a:extLst>
          </p:cNvPr>
          <p:cNvSpPr>
            <a:spLocks noGrp="1"/>
          </p:cNvSpPr>
          <p:nvPr>
            <p:ph idx="34" hasCustomPrompt="1"/>
          </p:nvPr>
        </p:nvSpPr>
        <p:spPr>
          <a:xfrm>
            <a:off x="4617226" y="4066126"/>
            <a:ext cx="2944737" cy="2284667"/>
          </a:xfrm>
        </p:spPr>
        <p:txBody>
          <a:bodyPr tIns="0" bIns="0" rtlCol="0">
            <a:noAutofit/>
          </a:bodyPr>
          <a:lstStyle>
            <a:lvl1pPr marL="285750" indent="-285750">
              <a:lnSpc>
                <a:spcPct val="100000"/>
              </a:lnSpc>
              <a:buFont typeface="Arial" panose="020B0604020202020204" pitchFamily="34" charset="0"/>
              <a:buChar char="•"/>
              <a:defRPr lang="en-GB" sz="1400" b="0" i="0">
                <a:latin typeface="+mn-lt"/>
              </a:defRPr>
            </a:lvl1pPr>
            <a:lvl2pPr marL="800100" indent="-342900">
              <a:lnSpc>
                <a:spcPct val="100000"/>
              </a:lnSpc>
              <a:buFont typeface="Arial" panose="020B0604020202020204" pitchFamily="34" charset="0"/>
              <a:buChar char="•"/>
              <a:defRPr lang="en-GB" sz="1400" b="0" i="0">
                <a:latin typeface="+mn-lt"/>
              </a:defRPr>
            </a:lvl2pPr>
            <a:lvl3pPr marL="1200150" indent="-285750">
              <a:lnSpc>
                <a:spcPct val="100000"/>
              </a:lnSpc>
              <a:buFont typeface="Arial" panose="020B0604020202020204" pitchFamily="34" charset="0"/>
              <a:buChar char="•"/>
              <a:defRPr lang="en-GB" sz="1400" b="0" i="0">
                <a:latin typeface="+mn-lt"/>
              </a:defRPr>
            </a:lvl3pPr>
            <a:lvl4pPr marL="1657350" indent="-285750">
              <a:lnSpc>
                <a:spcPct val="100000"/>
              </a:lnSpc>
              <a:buFont typeface="Arial" panose="020B0604020202020204" pitchFamily="34" charset="0"/>
              <a:buChar char="•"/>
              <a:defRPr lang="en-GB" sz="1400" b="0" i="0">
                <a:latin typeface="+mn-lt"/>
              </a:defRPr>
            </a:lvl4pPr>
            <a:lvl5pPr marL="2114550" indent="-285750">
              <a:lnSpc>
                <a:spcPct val="100000"/>
              </a:lnSpc>
              <a:buFont typeface="Arial" panose="020B0604020202020204" pitchFamily="34" charset="0"/>
              <a:buChar char="•"/>
              <a:defRPr lang="en-GB" sz="1400" b="0" i="0">
                <a:latin typeface="+mn-lt"/>
              </a:defRPr>
            </a:lvl5pPr>
            <a:lvl6pPr>
              <a:defRPr lang="en-GB" sz="2000"/>
            </a:lvl6pPr>
            <a:lvl7pPr>
              <a:defRPr lang="en-GB" sz="2000"/>
            </a:lvl7pPr>
            <a:lvl8pPr>
              <a:defRPr lang="en-GB" sz="2000"/>
            </a:lvl8pPr>
            <a:lvl9pPr>
              <a:defRPr lang="en-GB" sz="20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16" name="Oval 15">
            <a:extLst>
              <a:ext uri="{FF2B5EF4-FFF2-40B4-BE49-F238E27FC236}">
                <a16:creationId xmlns:a16="http://schemas.microsoft.com/office/drawing/2014/main" id="{FC943A08-91A5-6ED6-3AF5-05747945DD8B}"/>
              </a:ext>
            </a:extLst>
          </p:cNvPr>
          <p:cNvSpPr/>
          <p:nvPr userDrawn="1"/>
        </p:nvSpPr>
        <p:spPr>
          <a:xfrm>
            <a:off x="8836567" y="2070777"/>
            <a:ext cx="956930" cy="956930"/>
          </a:xfrm>
          <a:prstGeom prst="ellipse">
            <a:avLst/>
          </a:prstGeom>
          <a:solidFill>
            <a:schemeClr val="accent1">
              <a:alpha val="744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GB"/>
            </a:defPPr>
          </a:lstStyle>
          <a:p>
            <a:pPr algn="ctr" rtl="0"/>
            <a:endParaRPr lang="en-GB" dirty="0">
              <a:solidFill>
                <a:schemeClr val="accent1"/>
              </a:solidFill>
            </a:endParaRPr>
          </a:p>
        </p:txBody>
      </p:sp>
      <p:sp>
        <p:nvSpPr>
          <p:cNvPr id="17" name="Picture Placeholder 13">
            <a:extLst>
              <a:ext uri="{FF2B5EF4-FFF2-40B4-BE49-F238E27FC236}">
                <a16:creationId xmlns:a16="http://schemas.microsoft.com/office/drawing/2014/main" id="{CD3B1A85-3297-05B4-1339-F798391C812C}"/>
              </a:ext>
            </a:extLst>
          </p:cNvPr>
          <p:cNvSpPr>
            <a:spLocks noGrp="1"/>
          </p:cNvSpPr>
          <p:nvPr>
            <p:ph type="pic" sz="quarter" idx="31"/>
          </p:nvPr>
        </p:nvSpPr>
        <p:spPr>
          <a:xfrm>
            <a:off x="8333421" y="2004710"/>
            <a:ext cx="1159161" cy="1036101"/>
          </a:xfrm>
          <a:noFill/>
        </p:spPr>
        <p:txBody>
          <a:bodyPr rtlCol="0" anchor="ctr">
            <a:noAutofit/>
          </a:bodyPr>
          <a:lstStyle>
            <a:lvl1pPr algn="ctr">
              <a:defRPr lang="en-GB" sz="1600"/>
            </a:lvl1pPr>
          </a:lstStyle>
          <a:p>
            <a:pPr rtl="0"/>
            <a:r>
              <a:rPr lang="en-GB"/>
              <a:t>Click icon to add picture</a:t>
            </a:r>
            <a:endParaRPr lang="en-GB" dirty="0"/>
          </a:p>
        </p:txBody>
      </p:sp>
      <p:sp>
        <p:nvSpPr>
          <p:cNvPr id="18" name="Text Placeholder 28">
            <a:extLst>
              <a:ext uri="{FF2B5EF4-FFF2-40B4-BE49-F238E27FC236}">
                <a16:creationId xmlns:a16="http://schemas.microsoft.com/office/drawing/2014/main" id="{2999D57C-0433-DB70-A7E9-EFB38562DC8D}"/>
              </a:ext>
            </a:extLst>
          </p:cNvPr>
          <p:cNvSpPr>
            <a:spLocks noGrp="1"/>
          </p:cNvSpPr>
          <p:nvPr>
            <p:ph type="body" sz="quarter" idx="29" hasCustomPrompt="1"/>
          </p:nvPr>
        </p:nvSpPr>
        <p:spPr>
          <a:xfrm>
            <a:off x="8403008" y="3029583"/>
            <a:ext cx="2940864" cy="988902"/>
          </a:xfrm>
        </p:spPr>
        <p:txBody>
          <a:bodyPr lIns="0" tIns="0" rIns="0" bIns="0" rtlCol="0" anchor="b">
            <a:noAutofit/>
          </a:bodyPr>
          <a:lstStyle>
            <a:lvl1pPr marL="0" indent="0" algn="l">
              <a:lnSpc>
                <a:spcPct val="100000"/>
              </a:lnSpc>
              <a:spcBef>
                <a:spcPts val="0"/>
              </a:spcBef>
              <a:buNone/>
              <a:defRPr lang="en-GB" sz="2000" b="1" i="0" kern="1200" cap="all" spc="300" baseline="0" dirty="0">
                <a:solidFill>
                  <a:schemeClr val="tx1"/>
                </a:solidFill>
                <a:latin typeface="+mj-lt"/>
                <a:ea typeface="+mn-ea"/>
                <a:cs typeface="Arial Black" panose="020B0604020202020204" pitchFamily="34" charset="0"/>
              </a:defRPr>
            </a:lvl1pPr>
          </a:lstStyle>
          <a:p>
            <a:pPr rtl="0"/>
            <a:r>
              <a:rPr lang="en-GB"/>
              <a:t>CLICK TO EDIT MASTER SUBTITLE STYLE</a:t>
            </a:r>
          </a:p>
        </p:txBody>
      </p:sp>
      <p:sp>
        <p:nvSpPr>
          <p:cNvPr id="19" name="Content Placeholder 2">
            <a:extLst>
              <a:ext uri="{FF2B5EF4-FFF2-40B4-BE49-F238E27FC236}">
                <a16:creationId xmlns:a16="http://schemas.microsoft.com/office/drawing/2014/main" id="{43DAEE59-B93C-FB94-FB5B-79A7836D4F89}"/>
              </a:ext>
            </a:extLst>
          </p:cNvPr>
          <p:cNvSpPr>
            <a:spLocks noGrp="1"/>
          </p:cNvSpPr>
          <p:nvPr>
            <p:ph idx="35" hasCustomPrompt="1"/>
          </p:nvPr>
        </p:nvSpPr>
        <p:spPr>
          <a:xfrm>
            <a:off x="8398539" y="4031589"/>
            <a:ext cx="2944737" cy="2284667"/>
          </a:xfrm>
        </p:spPr>
        <p:txBody>
          <a:bodyPr tIns="0" bIns="0" rtlCol="0">
            <a:noAutofit/>
          </a:bodyPr>
          <a:lstStyle>
            <a:lvl1pPr marL="285750" indent="-285750">
              <a:lnSpc>
                <a:spcPct val="100000"/>
              </a:lnSpc>
              <a:buFont typeface="Arial" panose="020B0604020202020204" pitchFamily="34" charset="0"/>
              <a:buChar char="•"/>
              <a:defRPr lang="en-GB" sz="1400" b="0" i="0">
                <a:latin typeface="+mn-lt"/>
              </a:defRPr>
            </a:lvl1pPr>
            <a:lvl2pPr marL="800100" indent="-342900">
              <a:lnSpc>
                <a:spcPct val="100000"/>
              </a:lnSpc>
              <a:buFont typeface="Arial" panose="020B0604020202020204" pitchFamily="34" charset="0"/>
              <a:buChar char="•"/>
              <a:defRPr lang="en-GB" sz="1400" b="0" i="0">
                <a:latin typeface="+mn-lt"/>
              </a:defRPr>
            </a:lvl2pPr>
            <a:lvl3pPr marL="1200150" indent="-285750">
              <a:lnSpc>
                <a:spcPct val="100000"/>
              </a:lnSpc>
              <a:buFont typeface="Arial" panose="020B0604020202020204" pitchFamily="34" charset="0"/>
              <a:buChar char="•"/>
              <a:defRPr lang="en-GB" sz="1400" b="0" i="0">
                <a:latin typeface="+mn-lt"/>
              </a:defRPr>
            </a:lvl3pPr>
            <a:lvl4pPr marL="1657350" indent="-285750">
              <a:lnSpc>
                <a:spcPct val="100000"/>
              </a:lnSpc>
              <a:buFont typeface="Arial" panose="020B0604020202020204" pitchFamily="34" charset="0"/>
              <a:buChar char="•"/>
              <a:defRPr lang="en-GB" sz="1400" b="0" i="0">
                <a:latin typeface="+mn-lt"/>
              </a:defRPr>
            </a:lvl4pPr>
            <a:lvl5pPr marL="2114550" indent="-285750">
              <a:lnSpc>
                <a:spcPct val="100000"/>
              </a:lnSpc>
              <a:buFont typeface="Arial" panose="020B0604020202020204" pitchFamily="34" charset="0"/>
              <a:buChar char="•"/>
              <a:defRPr lang="en-GB" sz="1400" b="0" i="0">
                <a:latin typeface="+mn-lt"/>
              </a:defRPr>
            </a:lvl5pPr>
            <a:lvl6pPr>
              <a:defRPr lang="en-GB" sz="2000"/>
            </a:lvl6pPr>
            <a:lvl7pPr>
              <a:defRPr lang="en-GB" sz="2000"/>
            </a:lvl7pPr>
            <a:lvl8pPr>
              <a:defRPr lang="en-GB" sz="2000"/>
            </a:lvl8pPr>
            <a:lvl9pPr>
              <a:defRPr lang="en-GB" sz="20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Tree>
    <p:extLst>
      <p:ext uri="{BB962C8B-B14F-4D97-AF65-F5344CB8AC3E}">
        <p14:creationId xmlns:p14="http://schemas.microsoft.com/office/powerpoint/2010/main" val="1728579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7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B9F29589-9199-4144-BAA1-C7AC8DA54E91}"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Title 21">
            <a:extLst>
              <a:ext uri="{FF2B5EF4-FFF2-40B4-BE49-F238E27FC236}">
                <a16:creationId xmlns:a16="http://schemas.microsoft.com/office/drawing/2014/main" id="{DD6CFE19-2EE1-766A-D816-EF49A1FDC49A}"/>
              </a:ext>
            </a:extLst>
          </p:cNvPr>
          <p:cNvSpPr>
            <a:spLocks noGrp="1"/>
          </p:cNvSpPr>
          <p:nvPr>
            <p:ph type="title" hasCustomPrompt="1"/>
          </p:nvPr>
        </p:nvSpPr>
        <p:spPr>
          <a:xfrm>
            <a:off x="847384" y="884982"/>
            <a:ext cx="5744335" cy="979204"/>
          </a:xfrm>
        </p:spPr>
        <p:txBody>
          <a:bodyPr lIns="0" tIns="0" rIns="0" bIns="0" rtlCol="0" anchor="t">
            <a:noAutofit/>
          </a:bodyPr>
          <a:lstStyle>
            <a:lvl1pPr>
              <a:defRPr lang="en-GB" sz="3600" baseline="0">
                <a:latin typeface="+mj-lt"/>
              </a:defRPr>
            </a:lvl1pPr>
          </a:lstStyle>
          <a:p>
            <a:pPr rtl="0"/>
            <a:r>
              <a:rPr lang="en-GB"/>
              <a:t>CLICK TO EDIT MASTER TITLE</a:t>
            </a:r>
          </a:p>
        </p:txBody>
      </p:sp>
      <p:sp>
        <p:nvSpPr>
          <p:cNvPr id="8" name="Text Placeholder 2">
            <a:extLst>
              <a:ext uri="{FF2B5EF4-FFF2-40B4-BE49-F238E27FC236}">
                <a16:creationId xmlns:a16="http://schemas.microsoft.com/office/drawing/2014/main" id="{5AE11E03-4AD5-4C61-FBCA-7C3436700C2F}"/>
              </a:ext>
            </a:extLst>
          </p:cNvPr>
          <p:cNvSpPr>
            <a:spLocks noGrp="1"/>
          </p:cNvSpPr>
          <p:nvPr>
            <p:ph type="body" idx="1"/>
          </p:nvPr>
        </p:nvSpPr>
        <p:spPr>
          <a:xfrm>
            <a:off x="855915" y="2046038"/>
            <a:ext cx="4831207" cy="3568139"/>
          </a:xfrm>
        </p:spPr>
        <p:txBody>
          <a:bodyPr lIns="0" tIns="0" rIns="0" bIns="0" rtlCol="0">
            <a:noAutofit/>
          </a:bodyPr>
          <a:lstStyle>
            <a:lvl1pPr marL="0" indent="0">
              <a:buNone/>
              <a:defRPr lang="en-GB" sz="1800">
                <a:solidFill>
                  <a:schemeClr val="tx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GB"/>
              <a:t>Click to edit Master text styles</a:t>
            </a:r>
          </a:p>
        </p:txBody>
      </p:sp>
      <p:sp>
        <p:nvSpPr>
          <p:cNvPr id="9" name="Picture Placeholder 8">
            <a:extLst>
              <a:ext uri="{FF2B5EF4-FFF2-40B4-BE49-F238E27FC236}">
                <a16:creationId xmlns:a16="http://schemas.microsoft.com/office/drawing/2014/main" id="{FC9242FB-936A-99FE-BFC3-49169114FAFA}"/>
              </a:ext>
            </a:extLst>
          </p:cNvPr>
          <p:cNvSpPr>
            <a:spLocks noGrp="1"/>
          </p:cNvSpPr>
          <p:nvPr>
            <p:ph type="pic" sz="quarter" idx="13"/>
          </p:nvPr>
        </p:nvSpPr>
        <p:spPr>
          <a:xfrm>
            <a:off x="7868966" y="1112838"/>
            <a:ext cx="3475649" cy="4975225"/>
          </a:xfrm>
          <a:solidFill>
            <a:schemeClr val="accent1">
              <a:lumMod val="20000"/>
              <a:lumOff val="80000"/>
            </a:schemeClr>
          </a:solidFill>
        </p:spPr>
        <p:txBody>
          <a:bodyPr rtlCol="0" anchor="ctr"/>
          <a:lstStyle>
            <a:lvl1pPr algn="ctr">
              <a:defRPr lang="en-GB"/>
            </a:lvl1pPr>
          </a:lstStyle>
          <a:p>
            <a:pPr rtl="0"/>
            <a:r>
              <a:rPr lang="en-GB"/>
              <a:t>Click icon to add picture</a:t>
            </a:r>
            <a:endParaRPr lang="en-GB" dirty="0"/>
          </a:p>
        </p:txBody>
      </p:sp>
      <p:sp>
        <p:nvSpPr>
          <p:cNvPr id="10" name="Text Placeholder 10">
            <a:extLst>
              <a:ext uri="{FF2B5EF4-FFF2-40B4-BE49-F238E27FC236}">
                <a16:creationId xmlns:a16="http://schemas.microsoft.com/office/drawing/2014/main" id="{B24A683A-6453-EA6D-B9A7-13FD8688AD26}"/>
              </a:ext>
            </a:extLst>
          </p:cNvPr>
          <p:cNvSpPr>
            <a:spLocks noGrp="1"/>
          </p:cNvSpPr>
          <p:nvPr>
            <p:ph type="body" sz="quarter" idx="14"/>
          </p:nvPr>
        </p:nvSpPr>
        <p:spPr>
          <a:xfrm>
            <a:off x="7010733" y="2803273"/>
            <a:ext cx="2121408" cy="2121408"/>
          </a:xfrm>
          <a:prstGeom prst="ellipse">
            <a:avLst/>
          </a:prstGeom>
          <a:solidFill>
            <a:schemeClr val="accent1">
              <a:alpha val="89000"/>
            </a:schemeClr>
          </a:solidFill>
        </p:spPr>
        <p:txBody>
          <a:bodyPr rtlCol="0"/>
          <a:lstStyle>
            <a:lvl1pPr>
              <a:defRPr lang="en-GB" sz="300">
                <a:solidFill>
                  <a:schemeClr val="accent1">
                    <a:alpha val="0"/>
                  </a:schemeClr>
                </a:solidFill>
              </a:defRPr>
            </a:lvl1pPr>
          </a:lstStyle>
          <a:p>
            <a:pPr lvl="0" rtl="0"/>
            <a:r>
              <a:rPr lang="en-GB"/>
              <a:t>Click to edit Master text styles</a:t>
            </a:r>
          </a:p>
        </p:txBody>
      </p:sp>
      <p:sp>
        <p:nvSpPr>
          <p:cNvPr id="11" name="Text Placeholder 10">
            <a:extLst>
              <a:ext uri="{FF2B5EF4-FFF2-40B4-BE49-F238E27FC236}">
                <a16:creationId xmlns:a16="http://schemas.microsoft.com/office/drawing/2014/main" id="{603A2E79-6964-037F-969B-F56AD088A5F6}"/>
              </a:ext>
            </a:extLst>
          </p:cNvPr>
          <p:cNvSpPr>
            <a:spLocks noGrp="1"/>
          </p:cNvSpPr>
          <p:nvPr>
            <p:ph type="body" sz="quarter" idx="15"/>
          </p:nvPr>
        </p:nvSpPr>
        <p:spPr>
          <a:xfrm>
            <a:off x="11258537" y="4711495"/>
            <a:ext cx="192024" cy="1033272"/>
          </a:xfrm>
          <a:prstGeom prst="rect">
            <a:avLst/>
          </a:prstGeom>
          <a:solidFill>
            <a:schemeClr val="accent1">
              <a:alpha val="83000"/>
            </a:schemeClr>
          </a:solidFill>
        </p:spPr>
        <p:txBody>
          <a:bodyPr rtlCol="0"/>
          <a:lstStyle>
            <a:lvl1pPr>
              <a:defRPr lang="en-GB" sz="300">
                <a:solidFill>
                  <a:schemeClr val="accent1">
                    <a:alpha val="0"/>
                  </a:schemeClr>
                </a:solidFill>
              </a:defRPr>
            </a:lvl1pPr>
          </a:lstStyle>
          <a:p>
            <a:pPr lvl="0" rtl="0"/>
            <a:r>
              <a:rPr lang="en-GB"/>
              <a:t>Click to edit Master text styles</a:t>
            </a:r>
          </a:p>
        </p:txBody>
      </p:sp>
    </p:spTree>
    <p:extLst>
      <p:ext uri="{BB962C8B-B14F-4D97-AF65-F5344CB8AC3E}">
        <p14:creationId xmlns:p14="http://schemas.microsoft.com/office/powerpoint/2010/main" val="36262767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6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8BC0FF0B-C6E0-4F44-8B23-E74051069F55}"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Rectangle 6">
            <a:extLst>
              <a:ext uri="{FF2B5EF4-FFF2-40B4-BE49-F238E27FC236}">
                <a16:creationId xmlns:a16="http://schemas.microsoft.com/office/drawing/2014/main" id="{108577CA-01FD-A6B4-47B1-8BE02B8A26F2}"/>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8" name="Rectangle 7">
            <a:extLst>
              <a:ext uri="{FF2B5EF4-FFF2-40B4-BE49-F238E27FC236}">
                <a16:creationId xmlns:a16="http://schemas.microsoft.com/office/drawing/2014/main" id="{47F75E2C-F231-A8F3-99D1-4F1ED973B8A0}"/>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itle 1">
            <a:extLst>
              <a:ext uri="{FF2B5EF4-FFF2-40B4-BE49-F238E27FC236}">
                <a16:creationId xmlns:a16="http://schemas.microsoft.com/office/drawing/2014/main" id="{B7B9C936-DC33-C633-68C2-D305F0EB5B4E}"/>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en-GB" noProof="0" dirty="0"/>
              <a:t>Click to edit Master title style</a:t>
            </a:r>
          </a:p>
        </p:txBody>
      </p:sp>
      <p:sp>
        <p:nvSpPr>
          <p:cNvPr id="10" name="Content Placeholder 2">
            <a:extLst>
              <a:ext uri="{FF2B5EF4-FFF2-40B4-BE49-F238E27FC236}">
                <a16:creationId xmlns:a16="http://schemas.microsoft.com/office/drawing/2014/main" id="{506F2EEA-DA03-35D0-D2FD-19F96CE3229E}"/>
              </a:ext>
            </a:extLst>
          </p:cNvPr>
          <p:cNvSpPr>
            <a:spLocks noGrp="1"/>
          </p:cNvSpPr>
          <p:nvPr>
            <p:ph idx="1" hasCustomPrompt="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1" name="Rectangle 10">
            <a:extLst>
              <a:ext uri="{FF2B5EF4-FFF2-40B4-BE49-F238E27FC236}">
                <a16:creationId xmlns:a16="http://schemas.microsoft.com/office/drawing/2014/main" id="{3272D44F-672C-3C3E-3F49-10C2A29F513F}"/>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solidFill>
                <a:schemeClr val="accent2"/>
              </a:solidFill>
            </a:endParaRPr>
          </a:p>
        </p:txBody>
      </p:sp>
      <p:sp>
        <p:nvSpPr>
          <p:cNvPr id="12" name="Content Placeholder 2">
            <a:extLst>
              <a:ext uri="{FF2B5EF4-FFF2-40B4-BE49-F238E27FC236}">
                <a16:creationId xmlns:a16="http://schemas.microsoft.com/office/drawing/2014/main" id="{6154DB2A-E10B-8CE9-E17F-F62CEA001993}"/>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Topic 01 comes here</a:t>
            </a:r>
          </a:p>
        </p:txBody>
      </p:sp>
      <p:sp>
        <p:nvSpPr>
          <p:cNvPr id="13" name="Content Placeholder 2">
            <a:extLst>
              <a:ext uri="{FF2B5EF4-FFF2-40B4-BE49-F238E27FC236}">
                <a16:creationId xmlns:a16="http://schemas.microsoft.com/office/drawing/2014/main" id="{2B408081-8D2D-8B41-56A2-543BE29F1B8F}"/>
              </a:ext>
            </a:extLst>
          </p:cNvPr>
          <p:cNvSpPr>
            <a:spLocks noGrp="1"/>
          </p:cNvSpPr>
          <p:nvPr>
            <p:ph idx="19" hasCustomPrompt="1"/>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4" name="Content Placeholder 2">
            <a:extLst>
              <a:ext uri="{FF2B5EF4-FFF2-40B4-BE49-F238E27FC236}">
                <a16:creationId xmlns:a16="http://schemas.microsoft.com/office/drawing/2014/main" id="{17CC40F2-72BA-063D-14C2-B3071E6C1A42}"/>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Topic 02 comes here</a:t>
            </a:r>
          </a:p>
        </p:txBody>
      </p:sp>
      <p:sp>
        <p:nvSpPr>
          <p:cNvPr id="15" name="Oval 14">
            <a:extLst>
              <a:ext uri="{FF2B5EF4-FFF2-40B4-BE49-F238E27FC236}">
                <a16:creationId xmlns:a16="http://schemas.microsoft.com/office/drawing/2014/main" id="{EB585C20-35F5-8F22-FA41-600064A78270}"/>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6" name="Picture Placeholder 11">
            <a:extLst>
              <a:ext uri="{FF2B5EF4-FFF2-40B4-BE49-F238E27FC236}">
                <a16:creationId xmlns:a16="http://schemas.microsoft.com/office/drawing/2014/main" id="{63CB780F-0A56-9ED0-4CE2-EF86A91828F7}"/>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
        <p:nvSpPr>
          <p:cNvPr id="17" name="Oval 16">
            <a:extLst>
              <a:ext uri="{FF2B5EF4-FFF2-40B4-BE49-F238E27FC236}">
                <a16:creationId xmlns:a16="http://schemas.microsoft.com/office/drawing/2014/main" id="{B7CB8427-CF2C-45A7-F4FD-42A857703EEF}"/>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8" name="Picture Placeholder 11">
            <a:extLst>
              <a:ext uri="{FF2B5EF4-FFF2-40B4-BE49-F238E27FC236}">
                <a16:creationId xmlns:a16="http://schemas.microsoft.com/office/drawing/2014/main" id="{018E9E06-A457-00DA-F47B-CCA26FD46146}"/>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Tree>
    <p:extLst>
      <p:ext uri="{BB962C8B-B14F-4D97-AF65-F5344CB8AC3E}">
        <p14:creationId xmlns:p14="http://schemas.microsoft.com/office/powerpoint/2010/main" val="1684256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178FDB76-6886-4B5E-A7CD-F6DF8E66C5A5}"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Rectangle 6">
            <a:extLst>
              <a:ext uri="{FF2B5EF4-FFF2-40B4-BE49-F238E27FC236}">
                <a16:creationId xmlns:a16="http://schemas.microsoft.com/office/drawing/2014/main" id="{108577CA-01FD-A6B4-47B1-8BE02B8A26F2}"/>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8" name="Rectangle 7">
            <a:extLst>
              <a:ext uri="{FF2B5EF4-FFF2-40B4-BE49-F238E27FC236}">
                <a16:creationId xmlns:a16="http://schemas.microsoft.com/office/drawing/2014/main" id="{47F75E2C-F231-A8F3-99D1-4F1ED973B8A0}"/>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itle 1">
            <a:extLst>
              <a:ext uri="{FF2B5EF4-FFF2-40B4-BE49-F238E27FC236}">
                <a16:creationId xmlns:a16="http://schemas.microsoft.com/office/drawing/2014/main" id="{B7B9C936-DC33-C633-68C2-D305F0EB5B4E}"/>
              </a:ext>
            </a:extLst>
          </p:cNvPr>
          <p:cNvSpPr>
            <a:spLocks noGrp="1"/>
          </p:cNvSpPr>
          <p:nvPr>
            <p:ph type="title" hasCustomPrompt="1"/>
          </p:nvPr>
        </p:nvSpPr>
        <p:spPr>
          <a:xfrm>
            <a:off x="515938" y="246621"/>
            <a:ext cx="11150600" cy="920336"/>
          </a:xfrm>
        </p:spPr>
        <p:txBody>
          <a:bodyPr lIns="0" tIns="0" rIns="0" bIns="0" rtlCol="0" anchor="b">
            <a:noAutofit/>
          </a:bodyPr>
          <a:lstStyle>
            <a:lvl1pPr>
              <a:defRPr sz="3200" b="1" cap="all" baseline="0"/>
            </a:lvl1pPr>
          </a:lstStyle>
          <a:p>
            <a:pPr rtl="0"/>
            <a:r>
              <a:rPr lang="en-GB" noProof="0" dirty="0" err="1"/>
              <a:t>BLack</a:t>
            </a:r>
            <a:r>
              <a:rPr lang="en-GB" noProof="0" dirty="0"/>
              <a:t> &amp; magenta</a:t>
            </a:r>
          </a:p>
        </p:txBody>
      </p:sp>
      <p:sp>
        <p:nvSpPr>
          <p:cNvPr id="10" name="Content Placeholder 2">
            <a:extLst>
              <a:ext uri="{FF2B5EF4-FFF2-40B4-BE49-F238E27FC236}">
                <a16:creationId xmlns:a16="http://schemas.microsoft.com/office/drawing/2014/main" id="{506F2EEA-DA03-35D0-D2FD-19F96CE3229E}"/>
              </a:ext>
            </a:extLst>
          </p:cNvPr>
          <p:cNvSpPr>
            <a:spLocks noGrp="1"/>
          </p:cNvSpPr>
          <p:nvPr>
            <p:ph idx="1" hasCustomPrompt="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1" name="Rectangle 10">
            <a:extLst>
              <a:ext uri="{FF2B5EF4-FFF2-40B4-BE49-F238E27FC236}">
                <a16:creationId xmlns:a16="http://schemas.microsoft.com/office/drawing/2014/main" id="{3272D44F-672C-3C3E-3F49-10C2A29F513F}"/>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solidFill>
                <a:schemeClr val="accent2"/>
              </a:solidFill>
            </a:endParaRPr>
          </a:p>
        </p:txBody>
      </p:sp>
      <p:sp>
        <p:nvSpPr>
          <p:cNvPr id="12" name="Content Placeholder 2">
            <a:extLst>
              <a:ext uri="{FF2B5EF4-FFF2-40B4-BE49-F238E27FC236}">
                <a16:creationId xmlns:a16="http://schemas.microsoft.com/office/drawing/2014/main" id="{6154DB2A-E10B-8CE9-E17F-F62CEA001993}"/>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Topic 01 comes here</a:t>
            </a:r>
          </a:p>
        </p:txBody>
      </p:sp>
      <p:sp>
        <p:nvSpPr>
          <p:cNvPr id="13" name="Content Placeholder 2">
            <a:extLst>
              <a:ext uri="{FF2B5EF4-FFF2-40B4-BE49-F238E27FC236}">
                <a16:creationId xmlns:a16="http://schemas.microsoft.com/office/drawing/2014/main" id="{2B408081-8D2D-8B41-56A2-543BE29F1B8F}"/>
              </a:ext>
            </a:extLst>
          </p:cNvPr>
          <p:cNvSpPr>
            <a:spLocks noGrp="1"/>
          </p:cNvSpPr>
          <p:nvPr>
            <p:ph idx="19" hasCustomPrompt="1"/>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4" name="Content Placeholder 2">
            <a:extLst>
              <a:ext uri="{FF2B5EF4-FFF2-40B4-BE49-F238E27FC236}">
                <a16:creationId xmlns:a16="http://schemas.microsoft.com/office/drawing/2014/main" id="{17CC40F2-72BA-063D-14C2-B3071E6C1A42}"/>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Topic 02 comes here</a:t>
            </a:r>
          </a:p>
        </p:txBody>
      </p:sp>
      <p:sp>
        <p:nvSpPr>
          <p:cNvPr id="15" name="Oval 14">
            <a:extLst>
              <a:ext uri="{FF2B5EF4-FFF2-40B4-BE49-F238E27FC236}">
                <a16:creationId xmlns:a16="http://schemas.microsoft.com/office/drawing/2014/main" id="{EB585C20-35F5-8F22-FA41-600064A78270}"/>
              </a:ext>
            </a:extLst>
          </p:cNvPr>
          <p:cNvSpPr>
            <a:spLocks noChangeAspect="1"/>
          </p:cNvSpPr>
          <p:nvPr userDrawn="1"/>
        </p:nvSpPr>
        <p:spPr>
          <a:xfrm>
            <a:off x="5084763" y="1652762"/>
            <a:ext cx="1001899" cy="1001899"/>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6" name="Picture Placeholder 11">
            <a:extLst>
              <a:ext uri="{FF2B5EF4-FFF2-40B4-BE49-F238E27FC236}">
                <a16:creationId xmlns:a16="http://schemas.microsoft.com/office/drawing/2014/main" id="{63CB780F-0A56-9ED0-4CE2-EF86A91828F7}"/>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
        <p:nvSpPr>
          <p:cNvPr id="17" name="Oval 16">
            <a:extLst>
              <a:ext uri="{FF2B5EF4-FFF2-40B4-BE49-F238E27FC236}">
                <a16:creationId xmlns:a16="http://schemas.microsoft.com/office/drawing/2014/main" id="{B7CB8427-CF2C-45A7-F4FD-42A857703EEF}"/>
              </a:ext>
            </a:extLst>
          </p:cNvPr>
          <p:cNvSpPr>
            <a:spLocks noChangeAspect="1"/>
          </p:cNvSpPr>
          <p:nvPr userDrawn="1"/>
        </p:nvSpPr>
        <p:spPr>
          <a:xfrm>
            <a:off x="6100576" y="4707907"/>
            <a:ext cx="1001899" cy="1001899"/>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8" name="Picture Placeholder 11">
            <a:extLst>
              <a:ext uri="{FF2B5EF4-FFF2-40B4-BE49-F238E27FC236}">
                <a16:creationId xmlns:a16="http://schemas.microsoft.com/office/drawing/2014/main" id="{018E9E06-A457-00DA-F47B-CCA26FD46146}"/>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Tree>
    <p:extLst>
      <p:ext uri="{BB962C8B-B14F-4D97-AF65-F5344CB8AC3E}">
        <p14:creationId xmlns:p14="http://schemas.microsoft.com/office/powerpoint/2010/main" val="3074417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0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DF10CC3B-3C92-4479-8644-0E4E8191991D}"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Rectangle 6">
            <a:extLst>
              <a:ext uri="{FF2B5EF4-FFF2-40B4-BE49-F238E27FC236}">
                <a16:creationId xmlns:a16="http://schemas.microsoft.com/office/drawing/2014/main" id="{108577CA-01FD-A6B4-47B1-8BE02B8A26F2}"/>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8" name="Rectangle 7">
            <a:extLst>
              <a:ext uri="{FF2B5EF4-FFF2-40B4-BE49-F238E27FC236}">
                <a16:creationId xmlns:a16="http://schemas.microsoft.com/office/drawing/2014/main" id="{47F75E2C-F231-A8F3-99D1-4F1ED973B8A0}"/>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9" name="Title 1">
            <a:extLst>
              <a:ext uri="{FF2B5EF4-FFF2-40B4-BE49-F238E27FC236}">
                <a16:creationId xmlns:a16="http://schemas.microsoft.com/office/drawing/2014/main" id="{B7B9C936-DC33-C633-68C2-D305F0EB5B4E}"/>
              </a:ext>
            </a:extLst>
          </p:cNvPr>
          <p:cNvSpPr>
            <a:spLocks noGrp="1"/>
          </p:cNvSpPr>
          <p:nvPr>
            <p:ph type="title" hasCustomPrompt="1"/>
          </p:nvPr>
        </p:nvSpPr>
        <p:spPr>
          <a:xfrm>
            <a:off x="515938" y="246621"/>
            <a:ext cx="11150600" cy="920336"/>
          </a:xfrm>
        </p:spPr>
        <p:txBody>
          <a:bodyPr lIns="0" tIns="0" rIns="0" bIns="0" rtlCol="0" anchor="b">
            <a:noAutofit/>
          </a:bodyPr>
          <a:lstStyle>
            <a:lvl1pPr>
              <a:defRPr sz="3200" b="1" cap="all" baseline="0"/>
            </a:lvl1pPr>
          </a:lstStyle>
          <a:p>
            <a:pPr rtl="0"/>
            <a:r>
              <a:rPr lang="en-GB" noProof="0" dirty="0"/>
              <a:t>blues</a:t>
            </a:r>
          </a:p>
        </p:txBody>
      </p:sp>
      <p:sp>
        <p:nvSpPr>
          <p:cNvPr id="10" name="Content Placeholder 2">
            <a:extLst>
              <a:ext uri="{FF2B5EF4-FFF2-40B4-BE49-F238E27FC236}">
                <a16:creationId xmlns:a16="http://schemas.microsoft.com/office/drawing/2014/main" id="{506F2EEA-DA03-35D0-D2FD-19F96CE3229E}"/>
              </a:ext>
            </a:extLst>
          </p:cNvPr>
          <p:cNvSpPr>
            <a:spLocks noGrp="1"/>
          </p:cNvSpPr>
          <p:nvPr>
            <p:ph idx="1" hasCustomPrompt="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1" name="Rectangle 10">
            <a:extLst>
              <a:ext uri="{FF2B5EF4-FFF2-40B4-BE49-F238E27FC236}">
                <a16:creationId xmlns:a16="http://schemas.microsoft.com/office/drawing/2014/main" id="{3272D44F-672C-3C3E-3F49-10C2A29F513F}"/>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solidFill>
                <a:schemeClr val="accent2"/>
              </a:solidFill>
            </a:endParaRPr>
          </a:p>
        </p:txBody>
      </p:sp>
      <p:sp>
        <p:nvSpPr>
          <p:cNvPr id="12" name="Content Placeholder 2">
            <a:extLst>
              <a:ext uri="{FF2B5EF4-FFF2-40B4-BE49-F238E27FC236}">
                <a16:creationId xmlns:a16="http://schemas.microsoft.com/office/drawing/2014/main" id="{6154DB2A-E10B-8CE9-E17F-F62CEA001993}"/>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Topic 01 comes here</a:t>
            </a:r>
          </a:p>
        </p:txBody>
      </p:sp>
      <p:sp>
        <p:nvSpPr>
          <p:cNvPr id="13" name="Content Placeholder 2">
            <a:extLst>
              <a:ext uri="{FF2B5EF4-FFF2-40B4-BE49-F238E27FC236}">
                <a16:creationId xmlns:a16="http://schemas.microsoft.com/office/drawing/2014/main" id="{2B408081-8D2D-8B41-56A2-543BE29F1B8F}"/>
              </a:ext>
            </a:extLst>
          </p:cNvPr>
          <p:cNvSpPr>
            <a:spLocks noGrp="1"/>
          </p:cNvSpPr>
          <p:nvPr>
            <p:ph idx="19" hasCustomPrompt="1"/>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Edit Master text styles</a:t>
            </a:r>
          </a:p>
        </p:txBody>
      </p:sp>
      <p:sp>
        <p:nvSpPr>
          <p:cNvPr id="14" name="Content Placeholder 2">
            <a:extLst>
              <a:ext uri="{FF2B5EF4-FFF2-40B4-BE49-F238E27FC236}">
                <a16:creationId xmlns:a16="http://schemas.microsoft.com/office/drawing/2014/main" id="{17CC40F2-72BA-063D-14C2-B3071E6C1A42}"/>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Topic 02 comes here</a:t>
            </a:r>
          </a:p>
        </p:txBody>
      </p:sp>
      <p:sp>
        <p:nvSpPr>
          <p:cNvPr id="15" name="Oval 14">
            <a:extLst>
              <a:ext uri="{FF2B5EF4-FFF2-40B4-BE49-F238E27FC236}">
                <a16:creationId xmlns:a16="http://schemas.microsoft.com/office/drawing/2014/main" id="{EB585C20-35F5-8F22-FA41-600064A78270}"/>
              </a:ext>
            </a:extLst>
          </p:cNvPr>
          <p:cNvSpPr>
            <a:spLocks noChangeAspect="1"/>
          </p:cNvSpPr>
          <p:nvPr userDrawn="1"/>
        </p:nvSpPr>
        <p:spPr>
          <a:xfrm>
            <a:off x="5084763" y="1652762"/>
            <a:ext cx="1001899" cy="1001899"/>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6" name="Picture Placeholder 11">
            <a:extLst>
              <a:ext uri="{FF2B5EF4-FFF2-40B4-BE49-F238E27FC236}">
                <a16:creationId xmlns:a16="http://schemas.microsoft.com/office/drawing/2014/main" id="{63CB780F-0A56-9ED0-4CE2-EF86A91828F7}"/>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
        <p:nvSpPr>
          <p:cNvPr id="17" name="Oval 16">
            <a:extLst>
              <a:ext uri="{FF2B5EF4-FFF2-40B4-BE49-F238E27FC236}">
                <a16:creationId xmlns:a16="http://schemas.microsoft.com/office/drawing/2014/main" id="{B7CB8427-CF2C-45A7-F4FD-42A857703EEF}"/>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a:p>
        </p:txBody>
      </p:sp>
      <p:sp>
        <p:nvSpPr>
          <p:cNvPr id="18" name="Picture Placeholder 11">
            <a:extLst>
              <a:ext uri="{FF2B5EF4-FFF2-40B4-BE49-F238E27FC236}">
                <a16:creationId xmlns:a16="http://schemas.microsoft.com/office/drawing/2014/main" id="{018E9E06-A457-00DA-F47B-CCA26FD46146}"/>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en-GB" noProof="0"/>
              <a:t>icon</a:t>
            </a:r>
          </a:p>
        </p:txBody>
      </p:sp>
    </p:spTree>
    <p:extLst>
      <p:ext uri="{BB962C8B-B14F-4D97-AF65-F5344CB8AC3E}">
        <p14:creationId xmlns:p14="http://schemas.microsoft.com/office/powerpoint/2010/main" val="2650375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GB"/>
              <a:t>Click to edit Master title style</a:t>
            </a:r>
            <a:endParaRPr lang="en-US"/>
          </a:p>
        </p:txBody>
      </p:sp>
      <p:sp>
        <p:nvSpPr>
          <p:cNvPr id="3" name="Content Placeholder 2"/>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C678851-4331-481A-A063-2709F0E63E0A}" type="datetime1">
              <a:rPr lang="en-US" smtClean="0"/>
              <a:t>9/11/2026</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6" name="Slide Number Placeholder 5"/>
          <p:cNvSpPr>
            <a:spLocks noGrp="1"/>
          </p:cNvSpPr>
          <p:nvPr>
            <p:ph type="sldNum" sz="quarter" idx="12"/>
          </p:nvPr>
        </p:nvSpPr>
        <p:spPr/>
        <p:txBody>
          <a:bodyPr/>
          <a:lstStyle>
            <a:lvl1pPr>
              <a:defRPr/>
            </a:lvl1pPr>
          </a:lstStyle>
          <a:p>
            <a:fld id="{5F994C03-1725-4089-B780-A3C3763C7BBF}" type="slidenum">
              <a:rPr lang="en-US" altLang="tr-TR"/>
              <a:pPr/>
              <a:t>‹#›</a:t>
            </a:fld>
            <a:endParaRPr lang="en-US" altLang="tr-TR"/>
          </a:p>
        </p:txBody>
      </p:sp>
    </p:spTree>
    <p:extLst>
      <p:ext uri="{BB962C8B-B14F-4D97-AF65-F5344CB8AC3E}">
        <p14:creationId xmlns:p14="http://schemas.microsoft.com/office/powerpoint/2010/main" val="297937040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8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D9D1678B-77C1-472E-A490-E8CE568682FF}"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Oval 6">
            <a:extLst>
              <a:ext uri="{FF2B5EF4-FFF2-40B4-BE49-F238E27FC236}">
                <a16:creationId xmlns:a16="http://schemas.microsoft.com/office/drawing/2014/main" id="{013C65AB-4F50-BE23-D8CF-B5314AD05EC0}"/>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8" name="Oval 7">
            <a:extLst>
              <a:ext uri="{FF2B5EF4-FFF2-40B4-BE49-F238E27FC236}">
                <a16:creationId xmlns:a16="http://schemas.microsoft.com/office/drawing/2014/main" id="{67310A06-1171-6CC0-5488-CB5E6C9268FF}"/>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9" name="Oval 8">
            <a:extLst>
              <a:ext uri="{FF2B5EF4-FFF2-40B4-BE49-F238E27FC236}">
                <a16:creationId xmlns:a16="http://schemas.microsoft.com/office/drawing/2014/main" id="{51331220-ADA4-09A7-3520-ACE269A4EF91}"/>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0" name="Oval 9">
            <a:extLst>
              <a:ext uri="{FF2B5EF4-FFF2-40B4-BE49-F238E27FC236}">
                <a16:creationId xmlns:a16="http://schemas.microsoft.com/office/drawing/2014/main" id="{7E5E3169-0B11-2DF2-24C0-5208A8C66F64}"/>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1" name="Title 1">
            <a:extLst>
              <a:ext uri="{FF2B5EF4-FFF2-40B4-BE49-F238E27FC236}">
                <a16:creationId xmlns:a16="http://schemas.microsoft.com/office/drawing/2014/main" id="{D2E9071F-D6EF-F51A-B531-C6C91349372F}"/>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en-GB" noProof="0"/>
              <a:t>Click to edit Master title style</a:t>
            </a:r>
            <a:endParaRPr lang="en-GB" noProof="0" dirty="0"/>
          </a:p>
        </p:txBody>
      </p:sp>
      <p:sp>
        <p:nvSpPr>
          <p:cNvPr id="12" name="Rectangle 11">
            <a:extLst>
              <a:ext uri="{FF2B5EF4-FFF2-40B4-BE49-F238E27FC236}">
                <a16:creationId xmlns:a16="http://schemas.microsoft.com/office/drawing/2014/main" id="{764364AF-3CB9-0049-5776-F9956D376884}"/>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solidFill>
                <a:schemeClr val="bg1"/>
              </a:solidFill>
            </a:endParaRPr>
          </a:p>
        </p:txBody>
      </p:sp>
      <p:sp>
        <p:nvSpPr>
          <p:cNvPr id="17" name="Content Placeholder 2">
            <a:extLst>
              <a:ext uri="{FF2B5EF4-FFF2-40B4-BE49-F238E27FC236}">
                <a16:creationId xmlns:a16="http://schemas.microsoft.com/office/drawing/2014/main" id="{81A2194F-E414-8CF3-F2B2-6B368B6923DD}"/>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18" name="Content Placeholder 2">
            <a:extLst>
              <a:ext uri="{FF2B5EF4-FFF2-40B4-BE49-F238E27FC236}">
                <a16:creationId xmlns:a16="http://schemas.microsoft.com/office/drawing/2014/main" id="{3312F635-6D99-0D75-2550-51A6FCA73FB4}"/>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19" name="Content Placeholder 2">
            <a:extLst>
              <a:ext uri="{FF2B5EF4-FFF2-40B4-BE49-F238E27FC236}">
                <a16:creationId xmlns:a16="http://schemas.microsoft.com/office/drawing/2014/main" id="{19B9E4F3-72CF-6E27-51D6-3788F7F0D4B5}"/>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0" name="Content Placeholder 2">
            <a:extLst>
              <a:ext uri="{FF2B5EF4-FFF2-40B4-BE49-F238E27FC236}">
                <a16:creationId xmlns:a16="http://schemas.microsoft.com/office/drawing/2014/main" id="{0C5E36BC-7B9E-CF5B-A300-1B055563AE83}"/>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1" name="Content Placeholder 2">
            <a:extLst>
              <a:ext uri="{FF2B5EF4-FFF2-40B4-BE49-F238E27FC236}">
                <a16:creationId xmlns:a16="http://schemas.microsoft.com/office/drawing/2014/main" id="{F2EA7891-2730-6D45-42C3-5623FA9A4440}"/>
              </a:ext>
            </a:extLst>
          </p:cNvPr>
          <p:cNvSpPr>
            <a:spLocks noGrp="1"/>
          </p:cNvSpPr>
          <p:nvPr>
            <p:ph idx="20"/>
          </p:nvPr>
        </p:nvSpPr>
        <p:spPr>
          <a:xfrm>
            <a:off x="6216589"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2" name="Content Placeholder 2">
            <a:extLst>
              <a:ext uri="{FF2B5EF4-FFF2-40B4-BE49-F238E27FC236}">
                <a16:creationId xmlns:a16="http://schemas.microsoft.com/office/drawing/2014/main" id="{CCD087B4-C178-9145-00C6-A164224A991D}"/>
              </a:ext>
            </a:extLst>
          </p:cNvPr>
          <p:cNvSpPr>
            <a:spLocks noGrp="1"/>
          </p:cNvSpPr>
          <p:nvPr>
            <p:ph idx="21" hasCustomPrompt="1"/>
          </p:nvPr>
        </p:nvSpPr>
        <p:spPr>
          <a:xfrm>
            <a:off x="6216589"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3" name="Content Placeholder 2">
            <a:extLst>
              <a:ext uri="{FF2B5EF4-FFF2-40B4-BE49-F238E27FC236}">
                <a16:creationId xmlns:a16="http://schemas.microsoft.com/office/drawing/2014/main" id="{C7B057E7-A115-5F23-5B83-B669B1158CD8}"/>
              </a:ext>
            </a:extLst>
          </p:cNvPr>
          <p:cNvSpPr>
            <a:spLocks noGrp="1"/>
          </p:cNvSpPr>
          <p:nvPr>
            <p:ph idx="22"/>
          </p:nvPr>
        </p:nvSpPr>
        <p:spPr>
          <a:xfrm>
            <a:off x="9068972"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4" name="Content Placeholder 2">
            <a:extLst>
              <a:ext uri="{FF2B5EF4-FFF2-40B4-BE49-F238E27FC236}">
                <a16:creationId xmlns:a16="http://schemas.microsoft.com/office/drawing/2014/main" id="{D141AC17-A213-BA96-18BC-9D11318B2EFA}"/>
              </a:ext>
            </a:extLst>
          </p:cNvPr>
          <p:cNvSpPr>
            <a:spLocks noGrp="1"/>
          </p:cNvSpPr>
          <p:nvPr>
            <p:ph idx="23" hasCustomPrompt="1"/>
          </p:nvPr>
        </p:nvSpPr>
        <p:spPr>
          <a:xfrm>
            <a:off x="9068972"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5" name="Freeform: Shape 19">
            <a:extLst>
              <a:ext uri="{FF2B5EF4-FFF2-40B4-BE49-F238E27FC236}">
                <a16:creationId xmlns:a16="http://schemas.microsoft.com/office/drawing/2014/main" id="{7CE545D5-FB23-2BE4-F092-2777D1C2D73C}"/>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6" name="Freeform: Shape 20">
            <a:extLst>
              <a:ext uri="{FF2B5EF4-FFF2-40B4-BE49-F238E27FC236}">
                <a16:creationId xmlns:a16="http://schemas.microsoft.com/office/drawing/2014/main" id="{983B93C8-091A-D8B0-01F6-C7A34054A9F4}"/>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7" name="Freeform: Shape 21">
            <a:extLst>
              <a:ext uri="{FF2B5EF4-FFF2-40B4-BE49-F238E27FC236}">
                <a16:creationId xmlns:a16="http://schemas.microsoft.com/office/drawing/2014/main" id="{E081411B-4025-9909-8E26-9E68EDAB7CDF}"/>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8" name="Freeform: Shape 16">
            <a:extLst>
              <a:ext uri="{FF2B5EF4-FFF2-40B4-BE49-F238E27FC236}">
                <a16:creationId xmlns:a16="http://schemas.microsoft.com/office/drawing/2014/main" id="{950D806A-B1FA-E710-9090-FD520A60A824}"/>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3" name="Picture Placeholder 2">
            <a:extLst>
              <a:ext uri="{FF2B5EF4-FFF2-40B4-BE49-F238E27FC236}">
                <a16:creationId xmlns:a16="http://schemas.microsoft.com/office/drawing/2014/main" id="{E7383C4C-DBD8-B652-571A-944DBBAC169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4" name="Picture Placeholder 2">
            <a:extLst>
              <a:ext uri="{FF2B5EF4-FFF2-40B4-BE49-F238E27FC236}">
                <a16:creationId xmlns:a16="http://schemas.microsoft.com/office/drawing/2014/main" id="{FDEF4988-C999-0E35-1C0E-565DFAB77C89}"/>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5" name="Picture Placeholder 2">
            <a:extLst>
              <a:ext uri="{FF2B5EF4-FFF2-40B4-BE49-F238E27FC236}">
                <a16:creationId xmlns:a16="http://schemas.microsoft.com/office/drawing/2014/main" id="{5C24B32C-FA01-F911-5E32-CC8238BCA703}"/>
              </a:ext>
            </a:extLst>
          </p:cNvPr>
          <p:cNvSpPr>
            <a:spLocks noGrp="1"/>
          </p:cNvSpPr>
          <p:nvPr>
            <p:ph type="pic" sz="quarter" idx="15"/>
          </p:nvPr>
        </p:nvSpPr>
        <p:spPr>
          <a:xfrm>
            <a:off x="6795773"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6" name="Picture Placeholder 2">
            <a:extLst>
              <a:ext uri="{FF2B5EF4-FFF2-40B4-BE49-F238E27FC236}">
                <a16:creationId xmlns:a16="http://schemas.microsoft.com/office/drawing/2014/main" id="{372ACA3B-72D2-8096-1591-F9F0A71AF808}"/>
              </a:ext>
            </a:extLst>
          </p:cNvPr>
          <p:cNvSpPr>
            <a:spLocks noGrp="1"/>
          </p:cNvSpPr>
          <p:nvPr>
            <p:ph type="pic" sz="quarter" idx="16"/>
          </p:nvPr>
        </p:nvSpPr>
        <p:spPr>
          <a:xfrm>
            <a:off x="9648156"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Tree>
    <p:extLst>
      <p:ext uri="{BB962C8B-B14F-4D97-AF65-F5344CB8AC3E}">
        <p14:creationId xmlns:p14="http://schemas.microsoft.com/office/powerpoint/2010/main" val="175900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1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7AD4F863-C8DE-4A6B-8062-00EA14F416A6}"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Oval 6">
            <a:extLst>
              <a:ext uri="{FF2B5EF4-FFF2-40B4-BE49-F238E27FC236}">
                <a16:creationId xmlns:a16="http://schemas.microsoft.com/office/drawing/2014/main" id="{013C65AB-4F50-BE23-D8CF-B5314AD05EC0}"/>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8" name="Oval 7">
            <a:extLst>
              <a:ext uri="{FF2B5EF4-FFF2-40B4-BE49-F238E27FC236}">
                <a16:creationId xmlns:a16="http://schemas.microsoft.com/office/drawing/2014/main" id="{67310A06-1171-6CC0-5488-CB5E6C9268FF}"/>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9" name="Oval 8">
            <a:extLst>
              <a:ext uri="{FF2B5EF4-FFF2-40B4-BE49-F238E27FC236}">
                <a16:creationId xmlns:a16="http://schemas.microsoft.com/office/drawing/2014/main" id="{51331220-ADA4-09A7-3520-ACE269A4EF91}"/>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0" name="Oval 9">
            <a:extLst>
              <a:ext uri="{FF2B5EF4-FFF2-40B4-BE49-F238E27FC236}">
                <a16:creationId xmlns:a16="http://schemas.microsoft.com/office/drawing/2014/main" id="{7E5E3169-0B11-2DF2-24C0-5208A8C66F64}"/>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1" name="Title 1">
            <a:extLst>
              <a:ext uri="{FF2B5EF4-FFF2-40B4-BE49-F238E27FC236}">
                <a16:creationId xmlns:a16="http://schemas.microsoft.com/office/drawing/2014/main" id="{D2E9071F-D6EF-F51A-B531-C6C91349372F}"/>
              </a:ext>
            </a:extLst>
          </p:cNvPr>
          <p:cNvSpPr>
            <a:spLocks noGrp="1"/>
          </p:cNvSpPr>
          <p:nvPr>
            <p:ph type="title" hasCustomPrompt="1"/>
          </p:nvPr>
        </p:nvSpPr>
        <p:spPr>
          <a:xfrm>
            <a:off x="515938" y="246621"/>
            <a:ext cx="11150600" cy="920336"/>
          </a:xfrm>
        </p:spPr>
        <p:txBody>
          <a:bodyPr lIns="0" tIns="0" rIns="0" bIns="0" rtlCol="0" anchor="b">
            <a:noAutofit/>
          </a:bodyPr>
          <a:lstStyle>
            <a:lvl1pPr>
              <a:defRPr sz="3200" b="1" cap="all" baseline="0"/>
            </a:lvl1pPr>
          </a:lstStyle>
          <a:p>
            <a:pPr rtl="0"/>
            <a:r>
              <a:rPr lang="en-GB" noProof="0" dirty="0"/>
              <a:t>DARK</a:t>
            </a:r>
          </a:p>
        </p:txBody>
      </p:sp>
      <p:sp>
        <p:nvSpPr>
          <p:cNvPr id="12" name="Rectangle 11">
            <a:extLst>
              <a:ext uri="{FF2B5EF4-FFF2-40B4-BE49-F238E27FC236}">
                <a16:creationId xmlns:a16="http://schemas.microsoft.com/office/drawing/2014/main" id="{764364AF-3CB9-0049-5776-F9956D376884}"/>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solidFill>
                <a:schemeClr val="bg1"/>
              </a:solidFill>
            </a:endParaRPr>
          </a:p>
        </p:txBody>
      </p:sp>
      <p:sp>
        <p:nvSpPr>
          <p:cNvPr id="17" name="Content Placeholder 2">
            <a:extLst>
              <a:ext uri="{FF2B5EF4-FFF2-40B4-BE49-F238E27FC236}">
                <a16:creationId xmlns:a16="http://schemas.microsoft.com/office/drawing/2014/main" id="{81A2194F-E414-8CF3-F2B2-6B368B6923DD}"/>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18" name="Content Placeholder 2">
            <a:extLst>
              <a:ext uri="{FF2B5EF4-FFF2-40B4-BE49-F238E27FC236}">
                <a16:creationId xmlns:a16="http://schemas.microsoft.com/office/drawing/2014/main" id="{3312F635-6D99-0D75-2550-51A6FCA73FB4}"/>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19" name="Content Placeholder 2">
            <a:extLst>
              <a:ext uri="{FF2B5EF4-FFF2-40B4-BE49-F238E27FC236}">
                <a16:creationId xmlns:a16="http://schemas.microsoft.com/office/drawing/2014/main" id="{19B9E4F3-72CF-6E27-51D6-3788F7F0D4B5}"/>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0" name="Content Placeholder 2">
            <a:extLst>
              <a:ext uri="{FF2B5EF4-FFF2-40B4-BE49-F238E27FC236}">
                <a16:creationId xmlns:a16="http://schemas.microsoft.com/office/drawing/2014/main" id="{0C5E36BC-7B9E-CF5B-A300-1B055563AE83}"/>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1" name="Content Placeholder 2">
            <a:extLst>
              <a:ext uri="{FF2B5EF4-FFF2-40B4-BE49-F238E27FC236}">
                <a16:creationId xmlns:a16="http://schemas.microsoft.com/office/drawing/2014/main" id="{F2EA7891-2730-6D45-42C3-5623FA9A4440}"/>
              </a:ext>
            </a:extLst>
          </p:cNvPr>
          <p:cNvSpPr>
            <a:spLocks noGrp="1"/>
          </p:cNvSpPr>
          <p:nvPr>
            <p:ph idx="20"/>
          </p:nvPr>
        </p:nvSpPr>
        <p:spPr>
          <a:xfrm>
            <a:off x="6216589"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2" name="Content Placeholder 2">
            <a:extLst>
              <a:ext uri="{FF2B5EF4-FFF2-40B4-BE49-F238E27FC236}">
                <a16:creationId xmlns:a16="http://schemas.microsoft.com/office/drawing/2014/main" id="{CCD087B4-C178-9145-00C6-A164224A991D}"/>
              </a:ext>
            </a:extLst>
          </p:cNvPr>
          <p:cNvSpPr>
            <a:spLocks noGrp="1"/>
          </p:cNvSpPr>
          <p:nvPr>
            <p:ph idx="21" hasCustomPrompt="1"/>
          </p:nvPr>
        </p:nvSpPr>
        <p:spPr>
          <a:xfrm>
            <a:off x="6216589"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3" name="Content Placeholder 2">
            <a:extLst>
              <a:ext uri="{FF2B5EF4-FFF2-40B4-BE49-F238E27FC236}">
                <a16:creationId xmlns:a16="http://schemas.microsoft.com/office/drawing/2014/main" id="{C7B057E7-A115-5F23-5B83-B669B1158CD8}"/>
              </a:ext>
            </a:extLst>
          </p:cNvPr>
          <p:cNvSpPr>
            <a:spLocks noGrp="1"/>
          </p:cNvSpPr>
          <p:nvPr>
            <p:ph idx="22"/>
          </p:nvPr>
        </p:nvSpPr>
        <p:spPr>
          <a:xfrm>
            <a:off x="9068972"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4" name="Content Placeholder 2">
            <a:extLst>
              <a:ext uri="{FF2B5EF4-FFF2-40B4-BE49-F238E27FC236}">
                <a16:creationId xmlns:a16="http://schemas.microsoft.com/office/drawing/2014/main" id="{D141AC17-A213-BA96-18BC-9D11318B2EFA}"/>
              </a:ext>
            </a:extLst>
          </p:cNvPr>
          <p:cNvSpPr>
            <a:spLocks noGrp="1"/>
          </p:cNvSpPr>
          <p:nvPr>
            <p:ph idx="23" hasCustomPrompt="1"/>
          </p:nvPr>
        </p:nvSpPr>
        <p:spPr>
          <a:xfrm>
            <a:off x="9068972"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5" name="Freeform: Shape 19">
            <a:extLst>
              <a:ext uri="{FF2B5EF4-FFF2-40B4-BE49-F238E27FC236}">
                <a16:creationId xmlns:a16="http://schemas.microsoft.com/office/drawing/2014/main" id="{7CE545D5-FB23-2BE4-F092-2777D1C2D73C}"/>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6" name="Freeform: Shape 20">
            <a:extLst>
              <a:ext uri="{FF2B5EF4-FFF2-40B4-BE49-F238E27FC236}">
                <a16:creationId xmlns:a16="http://schemas.microsoft.com/office/drawing/2014/main" id="{983B93C8-091A-D8B0-01F6-C7A34054A9F4}"/>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7" name="Freeform: Shape 21">
            <a:extLst>
              <a:ext uri="{FF2B5EF4-FFF2-40B4-BE49-F238E27FC236}">
                <a16:creationId xmlns:a16="http://schemas.microsoft.com/office/drawing/2014/main" id="{E081411B-4025-9909-8E26-9E68EDAB7CDF}"/>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8" name="Freeform: Shape 16">
            <a:extLst>
              <a:ext uri="{FF2B5EF4-FFF2-40B4-BE49-F238E27FC236}">
                <a16:creationId xmlns:a16="http://schemas.microsoft.com/office/drawing/2014/main" id="{950D806A-B1FA-E710-9090-FD520A60A824}"/>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3" name="Picture Placeholder 2">
            <a:extLst>
              <a:ext uri="{FF2B5EF4-FFF2-40B4-BE49-F238E27FC236}">
                <a16:creationId xmlns:a16="http://schemas.microsoft.com/office/drawing/2014/main" id="{E7383C4C-DBD8-B652-571A-944DBBAC169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4" name="Picture Placeholder 2">
            <a:extLst>
              <a:ext uri="{FF2B5EF4-FFF2-40B4-BE49-F238E27FC236}">
                <a16:creationId xmlns:a16="http://schemas.microsoft.com/office/drawing/2014/main" id="{FDEF4988-C999-0E35-1C0E-565DFAB77C89}"/>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5" name="Picture Placeholder 2">
            <a:extLst>
              <a:ext uri="{FF2B5EF4-FFF2-40B4-BE49-F238E27FC236}">
                <a16:creationId xmlns:a16="http://schemas.microsoft.com/office/drawing/2014/main" id="{5C24B32C-FA01-F911-5E32-CC8238BCA703}"/>
              </a:ext>
            </a:extLst>
          </p:cNvPr>
          <p:cNvSpPr>
            <a:spLocks noGrp="1"/>
          </p:cNvSpPr>
          <p:nvPr>
            <p:ph type="pic" sz="quarter" idx="15"/>
          </p:nvPr>
        </p:nvSpPr>
        <p:spPr>
          <a:xfrm>
            <a:off x="6795773"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6" name="Picture Placeholder 2">
            <a:extLst>
              <a:ext uri="{FF2B5EF4-FFF2-40B4-BE49-F238E27FC236}">
                <a16:creationId xmlns:a16="http://schemas.microsoft.com/office/drawing/2014/main" id="{372ACA3B-72D2-8096-1591-F9F0A71AF808}"/>
              </a:ext>
            </a:extLst>
          </p:cNvPr>
          <p:cNvSpPr>
            <a:spLocks noGrp="1"/>
          </p:cNvSpPr>
          <p:nvPr>
            <p:ph type="pic" sz="quarter" idx="16"/>
          </p:nvPr>
        </p:nvSpPr>
        <p:spPr>
          <a:xfrm>
            <a:off x="9648156"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Tree>
    <p:extLst>
      <p:ext uri="{BB962C8B-B14F-4D97-AF65-F5344CB8AC3E}">
        <p14:creationId xmlns:p14="http://schemas.microsoft.com/office/powerpoint/2010/main" val="501471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2_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5C25C5F1-0B08-4C0D-8957-FAB397322EF5}"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endParaRPr lang="en-US" dirty="0"/>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
        <p:nvSpPr>
          <p:cNvPr id="7" name="Oval 6">
            <a:extLst>
              <a:ext uri="{FF2B5EF4-FFF2-40B4-BE49-F238E27FC236}">
                <a16:creationId xmlns:a16="http://schemas.microsoft.com/office/drawing/2014/main" id="{013C65AB-4F50-BE23-D8CF-B5314AD05EC0}"/>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8" name="Oval 7">
            <a:extLst>
              <a:ext uri="{FF2B5EF4-FFF2-40B4-BE49-F238E27FC236}">
                <a16:creationId xmlns:a16="http://schemas.microsoft.com/office/drawing/2014/main" id="{67310A06-1171-6CC0-5488-CB5E6C9268FF}"/>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9" name="Oval 8">
            <a:extLst>
              <a:ext uri="{FF2B5EF4-FFF2-40B4-BE49-F238E27FC236}">
                <a16:creationId xmlns:a16="http://schemas.microsoft.com/office/drawing/2014/main" id="{51331220-ADA4-09A7-3520-ACE269A4EF91}"/>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0" name="Oval 9">
            <a:extLst>
              <a:ext uri="{FF2B5EF4-FFF2-40B4-BE49-F238E27FC236}">
                <a16:creationId xmlns:a16="http://schemas.microsoft.com/office/drawing/2014/main" id="{7E5E3169-0B11-2DF2-24C0-5208A8C66F64}"/>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1" name="Title 1">
            <a:extLst>
              <a:ext uri="{FF2B5EF4-FFF2-40B4-BE49-F238E27FC236}">
                <a16:creationId xmlns:a16="http://schemas.microsoft.com/office/drawing/2014/main" id="{D2E9071F-D6EF-F51A-B531-C6C91349372F}"/>
              </a:ext>
            </a:extLst>
          </p:cNvPr>
          <p:cNvSpPr>
            <a:spLocks noGrp="1"/>
          </p:cNvSpPr>
          <p:nvPr>
            <p:ph type="title" hasCustomPrompt="1"/>
          </p:nvPr>
        </p:nvSpPr>
        <p:spPr>
          <a:xfrm>
            <a:off x="515938" y="246621"/>
            <a:ext cx="11150600" cy="920336"/>
          </a:xfrm>
        </p:spPr>
        <p:txBody>
          <a:bodyPr lIns="0" tIns="0" rIns="0" bIns="0" rtlCol="0" anchor="b">
            <a:noAutofit/>
          </a:bodyPr>
          <a:lstStyle>
            <a:lvl1pPr>
              <a:defRPr sz="3200" b="1" cap="all" baseline="0"/>
            </a:lvl1pPr>
          </a:lstStyle>
          <a:p>
            <a:pPr rtl="0"/>
            <a:r>
              <a:rPr lang="en-GB" noProof="0" dirty="0"/>
              <a:t>LIGHT</a:t>
            </a:r>
          </a:p>
        </p:txBody>
      </p:sp>
      <p:sp>
        <p:nvSpPr>
          <p:cNvPr id="12" name="Rectangle 11">
            <a:extLst>
              <a:ext uri="{FF2B5EF4-FFF2-40B4-BE49-F238E27FC236}">
                <a16:creationId xmlns:a16="http://schemas.microsoft.com/office/drawing/2014/main" id="{764364AF-3CB9-0049-5776-F9956D376884}"/>
              </a:ext>
            </a:extLst>
          </p:cNvPr>
          <p:cNvSpPr/>
          <p:nvPr userDrawn="1"/>
        </p:nvSpPr>
        <p:spPr>
          <a:xfrm rot="10800000">
            <a:off x="515938" y="-16721"/>
            <a:ext cx="1258618" cy="11050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solidFill>
                <a:schemeClr val="bg1"/>
              </a:solidFill>
            </a:endParaRPr>
          </a:p>
        </p:txBody>
      </p:sp>
      <p:sp>
        <p:nvSpPr>
          <p:cNvPr id="17" name="Content Placeholder 2">
            <a:extLst>
              <a:ext uri="{FF2B5EF4-FFF2-40B4-BE49-F238E27FC236}">
                <a16:creationId xmlns:a16="http://schemas.microsoft.com/office/drawing/2014/main" id="{81A2194F-E414-8CF3-F2B2-6B368B6923DD}"/>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18" name="Content Placeholder 2">
            <a:extLst>
              <a:ext uri="{FF2B5EF4-FFF2-40B4-BE49-F238E27FC236}">
                <a16:creationId xmlns:a16="http://schemas.microsoft.com/office/drawing/2014/main" id="{3312F635-6D99-0D75-2550-51A6FCA73FB4}"/>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19" name="Content Placeholder 2">
            <a:extLst>
              <a:ext uri="{FF2B5EF4-FFF2-40B4-BE49-F238E27FC236}">
                <a16:creationId xmlns:a16="http://schemas.microsoft.com/office/drawing/2014/main" id="{19B9E4F3-72CF-6E27-51D6-3788F7F0D4B5}"/>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0" name="Content Placeholder 2">
            <a:extLst>
              <a:ext uri="{FF2B5EF4-FFF2-40B4-BE49-F238E27FC236}">
                <a16:creationId xmlns:a16="http://schemas.microsoft.com/office/drawing/2014/main" id="{0C5E36BC-7B9E-CF5B-A300-1B055563AE83}"/>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1" name="Content Placeholder 2">
            <a:extLst>
              <a:ext uri="{FF2B5EF4-FFF2-40B4-BE49-F238E27FC236}">
                <a16:creationId xmlns:a16="http://schemas.microsoft.com/office/drawing/2014/main" id="{F2EA7891-2730-6D45-42C3-5623FA9A4440}"/>
              </a:ext>
            </a:extLst>
          </p:cNvPr>
          <p:cNvSpPr>
            <a:spLocks noGrp="1"/>
          </p:cNvSpPr>
          <p:nvPr>
            <p:ph idx="20"/>
          </p:nvPr>
        </p:nvSpPr>
        <p:spPr>
          <a:xfrm>
            <a:off x="6216589"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2" name="Content Placeholder 2">
            <a:extLst>
              <a:ext uri="{FF2B5EF4-FFF2-40B4-BE49-F238E27FC236}">
                <a16:creationId xmlns:a16="http://schemas.microsoft.com/office/drawing/2014/main" id="{CCD087B4-C178-9145-00C6-A164224A991D}"/>
              </a:ext>
            </a:extLst>
          </p:cNvPr>
          <p:cNvSpPr>
            <a:spLocks noGrp="1"/>
          </p:cNvSpPr>
          <p:nvPr>
            <p:ph idx="21" hasCustomPrompt="1"/>
          </p:nvPr>
        </p:nvSpPr>
        <p:spPr>
          <a:xfrm>
            <a:off x="6216589"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3" name="Content Placeholder 2">
            <a:extLst>
              <a:ext uri="{FF2B5EF4-FFF2-40B4-BE49-F238E27FC236}">
                <a16:creationId xmlns:a16="http://schemas.microsoft.com/office/drawing/2014/main" id="{C7B057E7-A115-5F23-5B83-B669B1158CD8}"/>
              </a:ext>
            </a:extLst>
          </p:cNvPr>
          <p:cNvSpPr>
            <a:spLocks noGrp="1"/>
          </p:cNvSpPr>
          <p:nvPr>
            <p:ph idx="22"/>
          </p:nvPr>
        </p:nvSpPr>
        <p:spPr>
          <a:xfrm>
            <a:off x="9068972"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a:t>Click to edit Master text styles</a:t>
            </a:r>
          </a:p>
        </p:txBody>
      </p:sp>
      <p:sp>
        <p:nvSpPr>
          <p:cNvPr id="24" name="Content Placeholder 2">
            <a:extLst>
              <a:ext uri="{FF2B5EF4-FFF2-40B4-BE49-F238E27FC236}">
                <a16:creationId xmlns:a16="http://schemas.microsoft.com/office/drawing/2014/main" id="{D141AC17-A213-BA96-18BC-9D11318B2EFA}"/>
              </a:ext>
            </a:extLst>
          </p:cNvPr>
          <p:cNvSpPr>
            <a:spLocks noGrp="1"/>
          </p:cNvSpPr>
          <p:nvPr>
            <p:ph idx="23" hasCustomPrompt="1"/>
          </p:nvPr>
        </p:nvSpPr>
        <p:spPr>
          <a:xfrm>
            <a:off x="9068972"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en-GB" noProof="0" dirty="0"/>
              <a:t>Executive 01</a:t>
            </a:r>
          </a:p>
        </p:txBody>
      </p:sp>
      <p:sp>
        <p:nvSpPr>
          <p:cNvPr id="25" name="Freeform: Shape 19">
            <a:extLst>
              <a:ext uri="{FF2B5EF4-FFF2-40B4-BE49-F238E27FC236}">
                <a16:creationId xmlns:a16="http://schemas.microsoft.com/office/drawing/2014/main" id="{7CE545D5-FB23-2BE4-F092-2777D1C2D73C}"/>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6" name="Freeform: Shape 20">
            <a:extLst>
              <a:ext uri="{FF2B5EF4-FFF2-40B4-BE49-F238E27FC236}">
                <a16:creationId xmlns:a16="http://schemas.microsoft.com/office/drawing/2014/main" id="{983B93C8-091A-D8B0-01F6-C7A34054A9F4}"/>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7" name="Freeform: Shape 21">
            <a:extLst>
              <a:ext uri="{FF2B5EF4-FFF2-40B4-BE49-F238E27FC236}">
                <a16:creationId xmlns:a16="http://schemas.microsoft.com/office/drawing/2014/main" id="{E081411B-4025-9909-8E26-9E68EDAB7CDF}"/>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28" name="Freeform: Shape 16">
            <a:extLst>
              <a:ext uri="{FF2B5EF4-FFF2-40B4-BE49-F238E27FC236}">
                <a16:creationId xmlns:a16="http://schemas.microsoft.com/office/drawing/2014/main" id="{950D806A-B1FA-E710-9090-FD520A60A824}"/>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noProof="0" dirty="0"/>
          </a:p>
        </p:txBody>
      </p:sp>
      <p:sp>
        <p:nvSpPr>
          <p:cNvPr id="13" name="Picture Placeholder 2">
            <a:extLst>
              <a:ext uri="{FF2B5EF4-FFF2-40B4-BE49-F238E27FC236}">
                <a16:creationId xmlns:a16="http://schemas.microsoft.com/office/drawing/2014/main" id="{E7383C4C-DBD8-B652-571A-944DBBAC169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4" name="Picture Placeholder 2">
            <a:extLst>
              <a:ext uri="{FF2B5EF4-FFF2-40B4-BE49-F238E27FC236}">
                <a16:creationId xmlns:a16="http://schemas.microsoft.com/office/drawing/2014/main" id="{FDEF4988-C999-0E35-1C0E-565DFAB77C89}"/>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5" name="Picture Placeholder 2">
            <a:extLst>
              <a:ext uri="{FF2B5EF4-FFF2-40B4-BE49-F238E27FC236}">
                <a16:creationId xmlns:a16="http://schemas.microsoft.com/office/drawing/2014/main" id="{5C24B32C-FA01-F911-5E32-CC8238BCA703}"/>
              </a:ext>
            </a:extLst>
          </p:cNvPr>
          <p:cNvSpPr>
            <a:spLocks noGrp="1"/>
          </p:cNvSpPr>
          <p:nvPr>
            <p:ph type="pic" sz="quarter" idx="15"/>
          </p:nvPr>
        </p:nvSpPr>
        <p:spPr>
          <a:xfrm>
            <a:off x="6795773"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
        <p:nvSpPr>
          <p:cNvPr id="16" name="Picture Placeholder 2">
            <a:extLst>
              <a:ext uri="{FF2B5EF4-FFF2-40B4-BE49-F238E27FC236}">
                <a16:creationId xmlns:a16="http://schemas.microsoft.com/office/drawing/2014/main" id="{372ACA3B-72D2-8096-1591-F9F0A71AF808}"/>
              </a:ext>
            </a:extLst>
          </p:cNvPr>
          <p:cNvSpPr>
            <a:spLocks noGrp="1"/>
          </p:cNvSpPr>
          <p:nvPr>
            <p:ph type="pic" sz="quarter" idx="16"/>
          </p:nvPr>
        </p:nvSpPr>
        <p:spPr>
          <a:xfrm>
            <a:off x="9648156"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en-GB" noProof="0"/>
              <a:t>Click icon to add picture</a:t>
            </a:r>
            <a:endParaRPr lang="en-GB" noProof="0" dirty="0"/>
          </a:p>
        </p:txBody>
      </p:sp>
    </p:spTree>
    <p:extLst>
      <p:ext uri="{BB962C8B-B14F-4D97-AF65-F5344CB8AC3E}">
        <p14:creationId xmlns:p14="http://schemas.microsoft.com/office/powerpoint/2010/main" val="2553613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636469D-52E9-2447-BA14-F4693C58185A}"/>
              </a:ext>
            </a:extLst>
          </p:cNvPr>
          <p:cNvPicPr>
            <a:picLocks noChangeAspect="1"/>
          </p:cNvPicPr>
          <p:nvPr userDrawn="1"/>
        </p:nvPicPr>
        <p:blipFill>
          <a:blip r:embed="rId2">
            <a:alphaModFix amt="35000"/>
          </a:blip>
          <a:stretch>
            <a:fillRect/>
          </a:stretch>
        </p:blipFill>
        <p:spPr>
          <a:xfrm>
            <a:off x="5452322" y="1779048"/>
            <a:ext cx="6113356" cy="4320000"/>
          </a:xfrm>
          <a:prstGeom prst="rect">
            <a:avLst/>
          </a:prstGeom>
        </p:spPr>
      </p:pic>
      <p:sp>
        <p:nvSpPr>
          <p:cNvPr id="4"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a:xfrm>
            <a:off x="1097280" y="758952"/>
            <a:ext cx="10058400" cy="3566160"/>
          </a:xfrm>
        </p:spPr>
        <p:txBody>
          <a:bodyPr anchor="b" anchorCtr="0">
            <a:normAutofit/>
          </a:bodyPr>
          <a:lstStyle>
            <a:lvl1pPr>
              <a:lnSpc>
                <a:spcPct val="85000"/>
              </a:lnSpc>
              <a:defRPr sz="5400" b="0">
                <a:solidFill>
                  <a:schemeClr val="tx1">
                    <a:lumMod val="85000"/>
                    <a:lumOff val="15000"/>
                  </a:schemeClr>
                </a:solidFill>
              </a:defRPr>
            </a:lvl1pPr>
          </a:lstStyle>
          <a:p>
            <a:r>
              <a:rPr lang="en-GB"/>
              <a:t>CLICK TO EDIT MASTER TITLE STYLE</a:t>
            </a:r>
            <a:endParaRPr lang="en-US"/>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0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7" name="Date Placeholder 3"/>
          <p:cNvSpPr>
            <a:spLocks noGrp="1"/>
          </p:cNvSpPr>
          <p:nvPr>
            <p:ph type="dt" sz="half" idx="10"/>
          </p:nvPr>
        </p:nvSpPr>
        <p:spPr/>
        <p:txBody>
          <a:bodyPr/>
          <a:lstStyle>
            <a:lvl1pPr>
              <a:defRPr/>
            </a:lvl1pPr>
          </a:lstStyle>
          <a:p>
            <a:pPr>
              <a:defRPr/>
            </a:pPr>
            <a:fld id="{AD0A237F-3D30-41AE-90B2-6664BE057C5B}" type="datetime1">
              <a:rPr lang="en-US" smtClean="0"/>
              <a:t>9/11/2026</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9" name="Slide Number Placeholder 5"/>
          <p:cNvSpPr>
            <a:spLocks noGrp="1"/>
          </p:cNvSpPr>
          <p:nvPr>
            <p:ph type="sldNum" sz="quarter" idx="12"/>
          </p:nvPr>
        </p:nvSpPr>
        <p:spPr/>
        <p:txBody>
          <a:bodyPr/>
          <a:lstStyle>
            <a:lvl1pPr>
              <a:defRPr/>
            </a:lvl1pPr>
          </a:lstStyle>
          <a:p>
            <a:fld id="{B2E1B4A5-6FAD-4216-A305-C8E9213F481A}" type="slidenum">
              <a:rPr lang="en-US" altLang="tr-TR"/>
              <a:pPr/>
              <a:t>‹#›</a:t>
            </a:fld>
            <a:endParaRPr lang="en-US" altLang="tr-TR"/>
          </a:p>
        </p:txBody>
      </p:sp>
    </p:spTree>
    <p:extLst>
      <p:ext uri="{BB962C8B-B14F-4D97-AF65-F5344CB8AC3E}">
        <p14:creationId xmlns:p14="http://schemas.microsoft.com/office/powerpoint/2010/main" val="2167083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859291"/>
          </a:xfrm>
        </p:spPr>
        <p:txBody>
          <a:bodyPr/>
          <a:lstStyle/>
          <a:p>
            <a:r>
              <a:rPr lang="en-GB"/>
              <a:t>Click to edit Master title style</a:t>
            </a:r>
            <a:endParaRPr lang="en-US"/>
          </a:p>
        </p:txBody>
      </p:sp>
      <p:sp>
        <p:nvSpPr>
          <p:cNvPr id="3" name="Content Placeholder 2"/>
          <p:cNvSpPr>
            <a:spLocks noGrp="1"/>
          </p:cNvSpPr>
          <p:nvPr>
            <p:ph sz="half" idx="1"/>
          </p:nvPr>
        </p:nvSpPr>
        <p:spPr>
          <a:xfrm>
            <a:off x="1097280" y="1435262"/>
            <a:ext cx="4937760" cy="44338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217920" y="1435262"/>
            <a:ext cx="4937760" cy="443383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E999EFD2-103F-4E77-9790-B743880B45C8}" type="datetime1">
              <a:rPr lang="en-US" smtClean="0"/>
              <a:t>9/11/2026</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7" name="Slide Number Placeholder 5"/>
          <p:cNvSpPr>
            <a:spLocks noGrp="1"/>
          </p:cNvSpPr>
          <p:nvPr>
            <p:ph type="sldNum" sz="quarter" idx="12"/>
          </p:nvPr>
        </p:nvSpPr>
        <p:spPr/>
        <p:txBody>
          <a:bodyPr/>
          <a:lstStyle>
            <a:lvl1pPr>
              <a:defRPr/>
            </a:lvl1pPr>
          </a:lstStyle>
          <a:p>
            <a:fld id="{CEC40F00-2DA6-43DC-9359-F0CDBCDDECA6}" type="slidenum">
              <a:rPr lang="en-US" altLang="tr-TR"/>
              <a:pPr/>
              <a:t>‹#›</a:t>
            </a:fld>
            <a:endParaRPr lang="en-US" altLang="tr-TR"/>
          </a:p>
        </p:txBody>
      </p:sp>
    </p:spTree>
    <p:extLst>
      <p:ext uri="{BB962C8B-B14F-4D97-AF65-F5344CB8AC3E}">
        <p14:creationId xmlns:p14="http://schemas.microsoft.com/office/powerpoint/2010/main" val="3154973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882440"/>
          </a:xfrm>
        </p:spPr>
        <p:txBody>
          <a:bodyPr/>
          <a:lstStyle>
            <a:lvl1pPr>
              <a:defRPr>
                <a:solidFill>
                  <a:schemeClr val="tx1">
                    <a:lumMod val="75000"/>
                    <a:lumOff val="25000"/>
                  </a:schemeClr>
                </a:solidFill>
              </a:defRPr>
            </a:lvl1pPr>
          </a:lstStyle>
          <a:p>
            <a:r>
              <a:rPr lang="en-GB"/>
              <a:t>Click to edit Master title style</a:t>
            </a:r>
            <a:endParaRPr lang="en-US"/>
          </a:p>
        </p:txBody>
      </p:sp>
      <p:sp>
        <p:nvSpPr>
          <p:cNvPr id="3" name="Text Placeholder 2"/>
          <p:cNvSpPr>
            <a:spLocks noGrp="1"/>
          </p:cNvSpPr>
          <p:nvPr>
            <p:ph type="body" idx="1"/>
          </p:nvPr>
        </p:nvSpPr>
        <p:spPr>
          <a:xfrm>
            <a:off x="1096963" y="1448864"/>
            <a:ext cx="4937760" cy="736282"/>
          </a:xfrm>
        </p:spPr>
        <p:txBody>
          <a:bodyPr lIns="91440" rIns="91440" anchor="ctr">
            <a:normAutofit/>
          </a:bodyPr>
          <a:lstStyle>
            <a:lvl1pPr marL="0" indent="0">
              <a:buNone/>
              <a:defRPr sz="2000" b="0" cap="all"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97280" y="2303362"/>
            <a:ext cx="4937760" cy="388909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217920" y="1448864"/>
            <a:ext cx="4937760" cy="736282"/>
          </a:xfrm>
        </p:spPr>
        <p:txBody>
          <a:bodyPr lIns="91440" rIns="91440" anchor="ctr">
            <a:normAutofit/>
          </a:bodyPr>
          <a:lstStyle>
            <a:lvl1pPr marL="0" indent="0">
              <a:buNone/>
              <a:defRPr sz="2000" b="0" cap="all" baseline="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920" y="2303361"/>
            <a:ext cx="4937760" cy="388909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F9E4A76E-2F18-4957-9459-C26EDF71A454}" type="datetime1">
              <a:rPr lang="en-US" smtClean="0"/>
              <a:t>9/11/2026</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9" name="Slide Number Placeholder 5"/>
          <p:cNvSpPr>
            <a:spLocks noGrp="1"/>
          </p:cNvSpPr>
          <p:nvPr>
            <p:ph type="sldNum" sz="quarter" idx="12"/>
          </p:nvPr>
        </p:nvSpPr>
        <p:spPr/>
        <p:txBody>
          <a:bodyPr/>
          <a:lstStyle>
            <a:lvl1pPr>
              <a:defRPr/>
            </a:lvl1pPr>
          </a:lstStyle>
          <a:p>
            <a:fld id="{3D61A218-A8D3-48B6-A946-C113017C78D3}" type="slidenum">
              <a:rPr lang="en-US" altLang="tr-TR"/>
              <a:pPr/>
              <a:t>‹#›</a:t>
            </a:fld>
            <a:endParaRPr lang="en-US" altLang="tr-TR"/>
          </a:p>
        </p:txBody>
      </p:sp>
    </p:spTree>
    <p:extLst>
      <p:ext uri="{BB962C8B-B14F-4D97-AF65-F5344CB8AC3E}">
        <p14:creationId xmlns:p14="http://schemas.microsoft.com/office/powerpoint/2010/main" val="68504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8E414EC-08B7-4379-BC87-814DD7878D97}" type="datetime1">
              <a:rPr lang="en-US" smtClean="0"/>
              <a:t>9/11/2026</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JAO S.A. | Open Call | Public | Uncontrolled copy</a:t>
            </a:r>
          </a:p>
        </p:txBody>
      </p:sp>
      <p:sp>
        <p:nvSpPr>
          <p:cNvPr id="5" name="Slide Number Placeholder 5"/>
          <p:cNvSpPr>
            <a:spLocks noGrp="1"/>
          </p:cNvSpPr>
          <p:nvPr>
            <p:ph type="sldNum" sz="quarter" idx="12"/>
          </p:nvPr>
        </p:nvSpPr>
        <p:spPr/>
        <p:txBody>
          <a:bodyPr/>
          <a:lstStyle>
            <a:lvl1pPr>
              <a:defRPr/>
            </a:lvl1pPr>
          </a:lstStyle>
          <a:p>
            <a:fld id="{1C49AE54-70AB-4959-BB99-F77CE3D3F279}" type="slidenum">
              <a:rPr lang="en-US" altLang="tr-TR"/>
              <a:pPr/>
              <a:t>‹#›</a:t>
            </a:fld>
            <a:endParaRPr lang="en-US" altLang="tr-TR"/>
          </a:p>
        </p:txBody>
      </p:sp>
    </p:spTree>
    <p:extLst>
      <p:ext uri="{BB962C8B-B14F-4D97-AF65-F5344CB8AC3E}">
        <p14:creationId xmlns:p14="http://schemas.microsoft.com/office/powerpoint/2010/main" val="2566003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Rectangle 5"/>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Date Placeholder 6"/>
          <p:cNvSpPr>
            <a:spLocks noGrp="1"/>
          </p:cNvSpPr>
          <p:nvPr>
            <p:ph type="dt" sz="half" idx="10"/>
          </p:nvPr>
        </p:nvSpPr>
        <p:spPr/>
        <p:txBody>
          <a:bodyPr/>
          <a:lstStyle>
            <a:lvl1pPr>
              <a:defRPr/>
            </a:lvl1pPr>
          </a:lstStyle>
          <a:p>
            <a:pPr>
              <a:defRPr/>
            </a:pPr>
            <a:fld id="{010546E6-1104-4C3A-9895-DABA4E70D120}" type="datetime1">
              <a:rPr lang="en-US" smtClean="0"/>
              <a:t>9/11/2026</a:t>
            </a:fld>
            <a:endParaRPr 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r>
              <a:rPr lang="en-US"/>
              <a:t>JAO S.A. | Open Call | Public | Uncontrolled copy</a:t>
            </a:r>
          </a:p>
        </p:txBody>
      </p:sp>
      <p:sp>
        <p:nvSpPr>
          <p:cNvPr id="6" name="Slide Number Placeholder 8"/>
          <p:cNvSpPr>
            <a:spLocks noGrp="1"/>
          </p:cNvSpPr>
          <p:nvPr>
            <p:ph type="sldNum" sz="quarter" idx="12"/>
          </p:nvPr>
        </p:nvSpPr>
        <p:spPr/>
        <p:txBody>
          <a:bodyPr/>
          <a:lstStyle>
            <a:lvl1pPr>
              <a:defRPr/>
            </a:lvl1pPr>
          </a:lstStyle>
          <a:p>
            <a:fld id="{F2D0F6CC-7A35-45B5-8491-B4B328EB7009}" type="slidenum">
              <a:rPr lang="en-US" altLang="tr-TR"/>
              <a:pPr/>
              <a:t>‹#›</a:t>
            </a:fld>
            <a:endParaRPr lang="en-US" altLang="tr-TR"/>
          </a:p>
        </p:txBody>
      </p:sp>
    </p:spTree>
    <p:extLst>
      <p:ext uri="{BB962C8B-B14F-4D97-AF65-F5344CB8AC3E}">
        <p14:creationId xmlns:p14="http://schemas.microsoft.com/office/powerpoint/2010/main" val="8740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457200" y="594359"/>
            <a:ext cx="3200400" cy="2286000"/>
          </a:xfrm>
        </p:spPr>
        <p:txBody>
          <a:bodyPr>
            <a:normAutofit/>
          </a:bodyPr>
          <a:lstStyle>
            <a:lvl1pPr>
              <a:defRPr sz="3600" b="0">
                <a:solidFill>
                  <a:srgbClr val="FFFFFF"/>
                </a:solidFill>
              </a:defRPr>
            </a:lvl1pPr>
          </a:lstStyle>
          <a:p>
            <a:r>
              <a:rPr lang="en-GB"/>
              <a:t>CLICK TO EDIT MASTER TITLE STYLE</a:t>
            </a:r>
            <a:endParaRPr lang="en-US"/>
          </a:p>
        </p:txBody>
      </p:sp>
      <p:sp>
        <p:nvSpPr>
          <p:cNvPr id="3" name="Content Placeholder 2"/>
          <p:cNvSpPr>
            <a:spLocks noGrp="1"/>
          </p:cNvSpPr>
          <p:nvPr>
            <p:ph idx="1"/>
          </p:nvPr>
        </p:nvSpPr>
        <p:spPr>
          <a:xfrm>
            <a:off x="4800600" y="594359"/>
            <a:ext cx="6492240" cy="52578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a:xfrm>
            <a:off x="465138" y="6459538"/>
            <a:ext cx="2619375" cy="365125"/>
          </a:xfrm>
        </p:spPr>
        <p:txBody>
          <a:bodyPr/>
          <a:lstStyle>
            <a:lvl1pPr algn="l">
              <a:defRPr/>
            </a:lvl1pPr>
          </a:lstStyle>
          <a:p>
            <a:pPr>
              <a:defRPr/>
            </a:pPr>
            <a:fld id="{D40924E6-E012-4F8C-8691-0D6FA50D3AA4}" type="datetime1">
              <a:rPr lang="en-US" smtClean="0"/>
              <a:t>9/11/2026</a:t>
            </a:fld>
            <a:endParaRPr lang="en-US"/>
          </a:p>
        </p:txBody>
      </p:sp>
      <p:sp>
        <p:nvSpPr>
          <p:cNvPr id="8" name="Footer Placeholder 5"/>
          <p:cNvSpPr>
            <a:spLocks noGrp="1"/>
          </p:cNvSpPr>
          <p:nvPr>
            <p:ph type="ftr" sz="quarter" idx="11"/>
          </p:nvPr>
        </p:nvSpPr>
        <p:spPr>
          <a:xfrm>
            <a:off x="4800600" y="6459538"/>
            <a:ext cx="4648200" cy="365125"/>
          </a:xfrm>
        </p:spPr>
        <p:txBody>
          <a:bodyPr/>
          <a:lstStyle>
            <a:lvl1pPr algn="l">
              <a:defRPr>
                <a:solidFill>
                  <a:schemeClr val="tx2"/>
                </a:solidFill>
              </a:defRPr>
            </a:lvl1pPr>
          </a:lstStyle>
          <a:p>
            <a:pPr>
              <a:defRPr/>
            </a:pPr>
            <a:r>
              <a:rPr lang="en-US"/>
              <a:t>JAO S.A. | Open Call | Public | Uncontrolled copy</a:t>
            </a:r>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2DCFBF80-CEF8-413E-8E3C-4AB9112263DE}" type="slidenum">
              <a:rPr lang="en-US" altLang="tr-TR"/>
              <a:pPr/>
              <a:t>‹#›</a:t>
            </a:fld>
            <a:endParaRPr lang="en-US" altLang="tr-TR"/>
          </a:p>
        </p:txBody>
      </p:sp>
    </p:spTree>
    <p:extLst>
      <p:ext uri="{BB962C8B-B14F-4D97-AF65-F5344CB8AC3E}">
        <p14:creationId xmlns:p14="http://schemas.microsoft.com/office/powerpoint/2010/main" val="271995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hasCustomPrompt="1"/>
          </p:nvPr>
        </p:nvSpPr>
        <p:spPr>
          <a:xfrm>
            <a:off x="1097280" y="5074920"/>
            <a:ext cx="10113645" cy="822960"/>
          </a:xfrm>
        </p:spPr>
        <p:txBody>
          <a:bodyPr tIns="0" bIns="0">
            <a:noAutofit/>
          </a:bodyPr>
          <a:lstStyle>
            <a:lvl1pPr>
              <a:defRPr sz="3600" b="0">
                <a:solidFill>
                  <a:srgbClr val="FFFFFF"/>
                </a:solidFill>
              </a:defRPr>
            </a:lvl1pPr>
          </a:lstStyle>
          <a:p>
            <a:r>
              <a:rPr lang="en-GB"/>
              <a:t>CLICK TO EDIT MASTER TITLE STYLE</a:t>
            </a:r>
            <a:endParaRPr lang="en-US"/>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7" name="Date Placeholder 4"/>
          <p:cNvSpPr>
            <a:spLocks noGrp="1"/>
          </p:cNvSpPr>
          <p:nvPr>
            <p:ph type="dt" sz="half" idx="10"/>
          </p:nvPr>
        </p:nvSpPr>
        <p:spPr/>
        <p:txBody>
          <a:bodyPr/>
          <a:lstStyle>
            <a:lvl1pPr>
              <a:defRPr/>
            </a:lvl1pPr>
          </a:lstStyle>
          <a:p>
            <a:pPr>
              <a:defRPr/>
            </a:pPr>
            <a:fld id="{51765893-33FA-4BC3-A3EE-AB525EBEE5B4}" type="datetime1">
              <a:rPr lang="en-US" smtClean="0"/>
              <a:t>9/11/2026</a:t>
            </a:fld>
            <a:endParaRPr lang="en-US"/>
          </a:p>
        </p:txBody>
      </p:sp>
      <p:sp>
        <p:nvSpPr>
          <p:cNvPr id="8" name="Footer Placeholder 5"/>
          <p:cNvSpPr>
            <a:spLocks noGrp="1"/>
          </p:cNvSpPr>
          <p:nvPr>
            <p:ph type="ftr" sz="quarter" idx="11"/>
          </p:nvPr>
        </p:nvSpPr>
        <p:spPr/>
        <p:txBody>
          <a:bodyPr/>
          <a:lstStyle>
            <a:lvl1pPr>
              <a:defRPr/>
            </a:lvl1pPr>
          </a:lstStyle>
          <a:p>
            <a:pPr>
              <a:defRPr/>
            </a:pPr>
            <a:r>
              <a:rPr lang="en-US"/>
              <a:t>JAO S.A. | Open Call | Public | Uncontrolled copy</a:t>
            </a:r>
          </a:p>
        </p:txBody>
      </p:sp>
      <p:sp>
        <p:nvSpPr>
          <p:cNvPr id="9" name="Slide Number Placeholder 6"/>
          <p:cNvSpPr>
            <a:spLocks noGrp="1"/>
          </p:cNvSpPr>
          <p:nvPr>
            <p:ph type="sldNum" sz="quarter" idx="12"/>
          </p:nvPr>
        </p:nvSpPr>
        <p:spPr/>
        <p:txBody>
          <a:bodyPr/>
          <a:lstStyle>
            <a:lvl1pPr>
              <a:defRPr/>
            </a:lvl1pPr>
          </a:lstStyle>
          <a:p>
            <a:fld id="{CCAF6689-FCC8-4750-8525-B7991644D4DC}" type="slidenum">
              <a:rPr lang="en-US" altLang="tr-TR"/>
              <a:pPr/>
              <a:t>‹#›</a:t>
            </a:fld>
            <a:endParaRPr lang="en-US" altLang="tr-TR"/>
          </a:p>
        </p:txBody>
      </p:sp>
    </p:spTree>
    <p:extLst>
      <p:ext uri="{BB962C8B-B14F-4D97-AF65-F5344CB8AC3E}">
        <p14:creationId xmlns:p14="http://schemas.microsoft.com/office/powerpoint/2010/main" val="204623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6963" y="287339"/>
            <a:ext cx="10058400" cy="880274"/>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1029" name="Text Placeholder 2"/>
          <p:cNvSpPr>
            <a:spLocks noGrp="1"/>
          </p:cNvSpPr>
          <p:nvPr>
            <p:ph type="body" idx="1"/>
          </p:nvPr>
        </p:nvSpPr>
        <p:spPr bwMode="auto">
          <a:xfrm>
            <a:off x="1096963" y="1408683"/>
            <a:ext cx="10058400" cy="4460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GB" altLang="tr-TR"/>
              <a:t>Click to edit Master text styles</a:t>
            </a:r>
          </a:p>
          <a:p>
            <a:pPr lvl="1"/>
            <a:r>
              <a:rPr lang="en-GB" altLang="tr-TR"/>
              <a:t>Second level</a:t>
            </a:r>
          </a:p>
          <a:p>
            <a:pPr lvl="2"/>
            <a:r>
              <a:rPr lang="en-GB" altLang="tr-TR"/>
              <a:t>Third level</a:t>
            </a:r>
          </a:p>
          <a:p>
            <a:pPr lvl="3"/>
            <a:r>
              <a:rPr lang="en-GB" altLang="tr-TR"/>
              <a:t>Fourth level</a:t>
            </a:r>
          </a:p>
          <a:p>
            <a:pPr lvl="4"/>
            <a:r>
              <a:rPr lang="en-GB" altLang="tr-TR"/>
              <a:t>Fifth level</a:t>
            </a:r>
            <a:endParaRPr lang="en-US" altLang="tr-TR"/>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fontAlgn="auto">
              <a:spcBef>
                <a:spcPts val="0"/>
              </a:spcBef>
              <a:spcAft>
                <a:spcPts val="0"/>
              </a:spcAft>
              <a:defRPr sz="900">
                <a:solidFill>
                  <a:srgbClr val="FFFFFF"/>
                </a:solidFill>
                <a:latin typeface="+mn-lt"/>
                <a:cs typeface="+mn-cs"/>
              </a:defRPr>
            </a:lvl1pPr>
          </a:lstStyle>
          <a:p>
            <a:pPr>
              <a:defRPr/>
            </a:pPr>
            <a:fld id="{1697C5A6-665E-4A49-A058-5C826F9256D3}" type="datetime1">
              <a:rPr lang="en-US" smtClean="0"/>
              <a:t>9/11/2026</a:t>
            </a:fld>
            <a:endParaRPr lang="en-US"/>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fontAlgn="auto">
              <a:spcBef>
                <a:spcPts val="0"/>
              </a:spcBef>
              <a:spcAft>
                <a:spcPts val="0"/>
              </a:spcAft>
              <a:defRPr sz="900" cap="all" baseline="0">
                <a:solidFill>
                  <a:srgbClr val="FFFFFF"/>
                </a:solidFill>
                <a:latin typeface="+mn-lt"/>
                <a:cs typeface="+mn-cs"/>
              </a:defRPr>
            </a:lvl1pPr>
          </a:lstStyle>
          <a:p>
            <a:pPr>
              <a:defRPr/>
            </a:pPr>
            <a:r>
              <a:rPr lang="en-US"/>
              <a:t>JAO S.A. | Open Call | Public | Uncontrolled copy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Calibri" panose="020F0502020204030204" pitchFamily="34" charset="0"/>
              </a:defRPr>
            </a:lvl1pPr>
          </a:lstStyle>
          <a:p>
            <a:fld id="{410A6CA5-CD41-4BC6-9E93-8EE7CAEC2898}" type="slidenum">
              <a:rPr lang="en-US" altLang="tr-TR"/>
              <a:pPr/>
              <a:t>‹#›</a:t>
            </a:fld>
            <a:endParaRPr lang="en-US" altLang="tr-TR"/>
          </a:p>
        </p:txBody>
      </p:sp>
      <p:cxnSp>
        <p:nvCxnSpPr>
          <p:cNvPr id="10" name="Straight Connector 9"/>
          <p:cNvCxnSpPr/>
          <p:nvPr/>
        </p:nvCxnSpPr>
        <p:spPr>
          <a:xfrm>
            <a:off x="1189038" y="1288147"/>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21274DB-A5D4-B248-B6D8-C30C0D74DA89}"/>
              </a:ext>
            </a:extLst>
          </p:cNvPr>
          <p:cNvPicPr>
            <a:picLocks noChangeAspect="1"/>
          </p:cNvPicPr>
          <p:nvPr userDrawn="1"/>
        </p:nvPicPr>
        <p:blipFill>
          <a:blip r:embed="rId24">
            <a:alphaModFix amt="35000"/>
          </a:blip>
          <a:stretch>
            <a:fillRect/>
          </a:stretch>
        </p:blipFill>
        <p:spPr>
          <a:xfrm>
            <a:off x="9641597" y="0"/>
            <a:ext cx="2547228" cy="1800000"/>
          </a:xfrm>
          <a:prstGeom prst="rect">
            <a:avLst/>
          </a:prstGeom>
        </p:spPr>
      </p:pic>
    </p:spTree>
    <p:extLst>
      <p:ext uri="{BB962C8B-B14F-4D97-AF65-F5344CB8AC3E}">
        <p14:creationId xmlns:p14="http://schemas.microsoft.com/office/powerpoint/2010/main" val="100030348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661" r:id="rId12"/>
    <p:sldLayoutId id="2147483712" r:id="rId13"/>
    <p:sldLayoutId id="2147483715" r:id="rId14"/>
    <p:sldLayoutId id="2147483716" r:id="rId15"/>
    <p:sldLayoutId id="2147483718" r:id="rId16"/>
    <p:sldLayoutId id="2147483717" r:id="rId17"/>
    <p:sldLayoutId id="2147483720" r:id="rId18"/>
    <p:sldLayoutId id="2147483721" r:id="rId19"/>
    <p:sldLayoutId id="2147483719" r:id="rId20"/>
    <p:sldLayoutId id="2147483722" r:id="rId21"/>
    <p:sldLayoutId id="2147483723" r:id="rId22"/>
  </p:sldLayoutIdLst>
  <p:hf hdr="0"/>
  <p:txStyles>
    <p:title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p:titleStyle>
    <p:bodyStyle>
      <a:lvl1pPr marL="90488" indent="-90488" algn="l" rtl="0" eaLnBrk="1" fontAlgn="base"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258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kern="1200">
          <a:solidFill>
            <a:schemeClr val="tx1">
              <a:lumMod val="75000"/>
              <a:lumOff val="25000"/>
            </a:schemeClr>
          </a:solidFill>
          <a:latin typeface="+mn-lt"/>
          <a:ea typeface="+mn-ea"/>
          <a:cs typeface="+mn-cs"/>
        </a:defRPr>
      </a:lvl2pPr>
      <a:lvl3pPr marL="566738"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749300"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4pPr>
      <a:lvl5pPr marL="931863" indent="-182563" algn="l" rtl="0" eaLnBrk="1" fontAlgn="base" hangingPunct="1">
        <a:lnSpc>
          <a:spcPct val="90000"/>
        </a:lnSpc>
        <a:spcBef>
          <a:spcPts val="200"/>
        </a:spcBef>
        <a:spcAft>
          <a:spcPts val="400"/>
        </a:spcAft>
        <a:buClr>
          <a:schemeClr val="accent1"/>
        </a:buClr>
        <a:buFont typeface="Arial" panose="020B060402020202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www.jao.eu/sites/default/files/2020-03/20151228_OPE_P_ReductionPeriods_V1.pdf"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17.png"/><Relationship Id="rId4" Type="http://schemas.openxmlformats.org/officeDocument/2006/relationships/hyperlink" Target="http://www.jao.eu/sites/default/files/2024-11/JAO_CreditLimit_Appendix_0_Public.pdf"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21.png"/><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microsoft.com/office/2007/relationships/hdphoto" Target="../media/hdphoto6.wdp"/><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fslQcq-t3h4?feature=oembed" TargetMode="Externa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microsoft.com/office/2007/relationships/hdphoto" Target="../media/hdphoto7.wdp"/><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svg"/><Relationship Id="rId5" Type="http://schemas.openxmlformats.org/officeDocument/2006/relationships/image" Target="../media/image10.sv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jao.eu/stakeholders-management-0"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6EBA6-443A-E2EC-79EE-FAE43951B2E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12495029-A8DB-DFD2-D206-6A92A2EBC453}"/>
              </a:ext>
            </a:extLst>
          </p:cNvPr>
          <p:cNvSpPr>
            <a:spLocks noGrp="1"/>
          </p:cNvSpPr>
          <p:nvPr>
            <p:ph type="ftr" sz="quarter" idx="11"/>
          </p:nvPr>
        </p:nvSpPr>
        <p:spPr/>
        <p:txBody>
          <a:bodyPr/>
          <a:lstStyle/>
          <a:p>
            <a:pPr>
              <a:defRPr/>
            </a:pPr>
            <a:r>
              <a:rPr lang="en-US" dirty="0"/>
              <a:t>JAO S.A. | Open Call | Public | Uncontrolled copy</a:t>
            </a:r>
          </a:p>
        </p:txBody>
      </p:sp>
      <p:sp>
        <p:nvSpPr>
          <p:cNvPr id="5" name="TextBox 4">
            <a:extLst>
              <a:ext uri="{FF2B5EF4-FFF2-40B4-BE49-F238E27FC236}">
                <a16:creationId xmlns:a16="http://schemas.microsoft.com/office/drawing/2014/main" id="{E9C9C1EC-33AB-791A-BB28-C813F9E94337}"/>
              </a:ext>
            </a:extLst>
          </p:cNvPr>
          <p:cNvSpPr txBox="1"/>
          <p:nvPr/>
        </p:nvSpPr>
        <p:spPr>
          <a:xfrm>
            <a:off x="9434524" y="2889934"/>
            <a:ext cx="4644571" cy="646331"/>
          </a:xfrm>
          <a:prstGeom prst="rect">
            <a:avLst/>
          </a:prstGeom>
          <a:noFill/>
        </p:spPr>
        <p:txBody>
          <a:bodyPr wrap="square" rtlCol="0">
            <a:spAutoFit/>
          </a:bodyPr>
          <a:lstStyle/>
          <a:p>
            <a:r>
              <a:rPr lang="en-US" sz="3600" dirty="0">
                <a:solidFill>
                  <a:schemeClr val="bg1"/>
                </a:solidFill>
                <a:latin typeface="+mj-lt"/>
              </a:rPr>
              <a:t>Introduction</a:t>
            </a:r>
            <a:endParaRPr lang="en-GB" sz="3600" dirty="0">
              <a:solidFill>
                <a:schemeClr val="bg1"/>
              </a:solidFill>
              <a:latin typeface="+mj-lt"/>
            </a:endParaRPr>
          </a:p>
        </p:txBody>
      </p:sp>
      <p:sp>
        <p:nvSpPr>
          <p:cNvPr id="3" name="Date Placeholder 2">
            <a:extLst>
              <a:ext uri="{FF2B5EF4-FFF2-40B4-BE49-F238E27FC236}">
                <a16:creationId xmlns:a16="http://schemas.microsoft.com/office/drawing/2014/main" id="{D68E1635-B712-046E-5515-DE42A6678FC4}"/>
              </a:ext>
            </a:extLst>
          </p:cNvPr>
          <p:cNvSpPr>
            <a:spLocks noGrp="1"/>
          </p:cNvSpPr>
          <p:nvPr>
            <p:ph type="dt" sz="half" idx="10"/>
          </p:nvPr>
        </p:nvSpPr>
        <p:spPr/>
        <p:txBody>
          <a:bodyPr/>
          <a:lstStyle/>
          <a:p>
            <a:pPr>
              <a:defRPr/>
            </a:pPr>
            <a:fld id="{6609945F-F006-46B6-A589-742B152F45E6}" type="datetime1">
              <a:rPr lang="en-US" smtClean="0"/>
              <a:t>9/11/2026</a:t>
            </a:fld>
            <a:endParaRPr lang="en-US"/>
          </a:p>
        </p:txBody>
      </p:sp>
      <p:sp>
        <p:nvSpPr>
          <p:cNvPr id="7" name="Slide Number Placeholder 6">
            <a:extLst>
              <a:ext uri="{FF2B5EF4-FFF2-40B4-BE49-F238E27FC236}">
                <a16:creationId xmlns:a16="http://schemas.microsoft.com/office/drawing/2014/main" id="{308CFBD3-C1C9-69C3-3229-16DDA3D8ACCF}"/>
              </a:ext>
            </a:extLst>
          </p:cNvPr>
          <p:cNvSpPr>
            <a:spLocks noGrp="1"/>
          </p:cNvSpPr>
          <p:nvPr>
            <p:ph type="sldNum" sz="quarter" idx="12"/>
          </p:nvPr>
        </p:nvSpPr>
        <p:spPr/>
        <p:txBody>
          <a:bodyPr/>
          <a:lstStyle/>
          <a:p>
            <a:fld id="{F2D0F6CC-7A35-45B5-8491-B4B328EB7009}" type="slidenum">
              <a:rPr lang="en-US" altLang="tr-TR" smtClean="0"/>
              <a:pPr/>
              <a:t>1</a:t>
            </a:fld>
            <a:endParaRPr lang="en-US" altLang="tr-TR"/>
          </a:p>
        </p:txBody>
      </p:sp>
      <p:sp>
        <p:nvSpPr>
          <p:cNvPr id="8" name="Rectangle 7">
            <a:extLst>
              <a:ext uri="{FF2B5EF4-FFF2-40B4-BE49-F238E27FC236}">
                <a16:creationId xmlns:a16="http://schemas.microsoft.com/office/drawing/2014/main" id="{67325744-944E-725C-797E-870EE8621EE0}"/>
              </a:ext>
            </a:extLst>
          </p:cNvPr>
          <p:cNvSpPr/>
          <p:nvPr/>
        </p:nvSpPr>
        <p:spPr>
          <a:xfrm>
            <a:off x="-4836" y="0"/>
            <a:ext cx="4432515" cy="6356457"/>
          </a:xfrm>
          <a:prstGeom prst="rect">
            <a:avLst/>
          </a:prstGeom>
          <a:solidFill>
            <a:srgbClr val="96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pic>
        <p:nvPicPr>
          <p:cNvPr id="9" name="Picture 8" descr="A black background with a black square&#10;&#10;Description automatically generated with medium confidence">
            <a:extLst>
              <a:ext uri="{FF2B5EF4-FFF2-40B4-BE49-F238E27FC236}">
                <a16:creationId xmlns:a16="http://schemas.microsoft.com/office/drawing/2014/main" id="{184DBAB9-56EA-1B28-5F03-7F3ED3FF61A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67000"/>
                    </a14:imgEffect>
                    <a14:imgEffect>
                      <a14:brightnessContrast bright="100000" contrast="40000"/>
                    </a14:imgEffect>
                  </a14:imgLayer>
                </a14:imgProps>
              </a:ext>
              <a:ext uri="{28A0092B-C50C-407E-A947-70E740481C1C}">
                <a14:useLocalDpi xmlns:a14="http://schemas.microsoft.com/office/drawing/2010/main" val="0"/>
              </a:ext>
            </a:extLst>
          </a:blip>
          <a:stretch>
            <a:fillRect/>
          </a:stretch>
        </p:blipFill>
        <p:spPr>
          <a:xfrm>
            <a:off x="-569924" y="674627"/>
            <a:ext cx="5588842" cy="5588842"/>
          </a:xfrm>
          <a:prstGeom prst="rect">
            <a:avLst/>
          </a:prstGeom>
          <a:noFill/>
          <a:ln>
            <a:noFill/>
          </a:ln>
          <a:effectLst>
            <a:softEdge rad="0"/>
          </a:effectLst>
        </p:spPr>
      </p:pic>
      <p:sp>
        <p:nvSpPr>
          <p:cNvPr id="10" name="Title 1">
            <a:extLst>
              <a:ext uri="{FF2B5EF4-FFF2-40B4-BE49-F238E27FC236}">
                <a16:creationId xmlns:a16="http://schemas.microsoft.com/office/drawing/2014/main" id="{3F1BCAAE-1158-CFA2-03D1-42E9AAA37494}"/>
              </a:ext>
            </a:extLst>
          </p:cNvPr>
          <p:cNvSpPr txBox="1">
            <a:spLocks/>
          </p:cNvSpPr>
          <p:nvPr/>
        </p:nvSpPr>
        <p:spPr>
          <a:xfrm>
            <a:off x="129245" y="82944"/>
            <a:ext cx="4619501" cy="7773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i="1" dirty="0">
                <a:solidFill>
                  <a:schemeClr val="bg1"/>
                </a:solidFill>
                <a:latin typeface="Montserrat" panose="00000500000000000000" pitchFamily="2" charset="0"/>
                <a:cs typeface="Calibri Light" panose="020F0302020204030204" pitchFamily="34" charset="0"/>
              </a:rPr>
              <a:t>Our client's satisfaction is critical for us.</a:t>
            </a:r>
          </a:p>
        </p:txBody>
      </p:sp>
      <p:sp>
        <p:nvSpPr>
          <p:cNvPr id="12" name="Rectangle 11">
            <a:extLst>
              <a:ext uri="{FF2B5EF4-FFF2-40B4-BE49-F238E27FC236}">
                <a16:creationId xmlns:a16="http://schemas.microsoft.com/office/drawing/2014/main" id="{95F41FB9-D192-CE19-2443-9BF39ACFC117}"/>
              </a:ext>
            </a:extLst>
          </p:cNvPr>
          <p:cNvSpPr/>
          <p:nvPr/>
        </p:nvSpPr>
        <p:spPr>
          <a:xfrm>
            <a:off x="4479008" y="-2580"/>
            <a:ext cx="133644" cy="6356457"/>
          </a:xfrm>
          <a:prstGeom prst="rect">
            <a:avLst/>
          </a:prstGeom>
          <a:solidFill>
            <a:srgbClr val="96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3" name="Title 1">
            <a:extLst>
              <a:ext uri="{FF2B5EF4-FFF2-40B4-BE49-F238E27FC236}">
                <a16:creationId xmlns:a16="http://schemas.microsoft.com/office/drawing/2014/main" id="{092791F4-7C29-4066-AEB7-E586A5AA5DAB}"/>
              </a:ext>
            </a:extLst>
          </p:cNvPr>
          <p:cNvSpPr txBox="1">
            <a:spLocks/>
          </p:cNvSpPr>
          <p:nvPr/>
        </p:nvSpPr>
        <p:spPr>
          <a:xfrm>
            <a:off x="6733639" y="3138407"/>
            <a:ext cx="4589237" cy="1326968"/>
          </a:xfrm>
          <a:prstGeom prst="rect">
            <a:avLst/>
          </a:prstGeom>
        </p:spPr>
        <p:txBody>
          <a:bodyPr anchor="t">
            <a:noAutofit/>
          </a:bodyPr>
          <a:lst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US" sz="5400" b="1" dirty="0">
                <a:solidFill>
                  <a:schemeClr val="tx1">
                    <a:lumMod val="65000"/>
                    <a:lumOff val="35000"/>
                  </a:schemeClr>
                </a:solidFill>
                <a:latin typeface="Montserrat" panose="00000500000000000000" pitchFamily="2" charset="0"/>
              </a:rPr>
              <a:t>Open Call</a:t>
            </a:r>
            <a:br>
              <a:rPr lang="en-US" sz="5400" b="1" dirty="0">
                <a:solidFill>
                  <a:schemeClr val="tx1">
                    <a:lumMod val="65000"/>
                    <a:lumOff val="35000"/>
                  </a:schemeClr>
                </a:solidFill>
                <a:latin typeface="Montserrat" panose="00000500000000000000" pitchFamily="2" charset="0"/>
              </a:rPr>
            </a:br>
            <a:r>
              <a:rPr lang="en-US" sz="4000" dirty="0">
                <a:solidFill>
                  <a:schemeClr val="tx1">
                    <a:lumMod val="65000"/>
                    <a:lumOff val="35000"/>
                  </a:schemeClr>
                </a:solidFill>
                <a:latin typeface="Montserrat" panose="00000500000000000000" pitchFamily="2" charset="0"/>
              </a:rPr>
              <a:t>08.09.2026</a:t>
            </a:r>
          </a:p>
        </p:txBody>
      </p:sp>
      <p:cxnSp>
        <p:nvCxnSpPr>
          <p:cNvPr id="16" name="Straight Connector 15">
            <a:extLst>
              <a:ext uri="{FF2B5EF4-FFF2-40B4-BE49-F238E27FC236}">
                <a16:creationId xmlns:a16="http://schemas.microsoft.com/office/drawing/2014/main" id="{A48A8C8F-0DFF-FA25-94D2-9132383A14A7}"/>
              </a:ext>
            </a:extLst>
          </p:cNvPr>
          <p:cNvCxnSpPr/>
          <p:nvPr/>
        </p:nvCxnSpPr>
        <p:spPr>
          <a:xfrm>
            <a:off x="6733639" y="3719593"/>
            <a:ext cx="5572015" cy="0"/>
          </a:xfrm>
          <a:prstGeom prst="line">
            <a:avLst/>
          </a:prstGeom>
          <a:ln>
            <a:solidFill>
              <a:srgbClr val="96004B"/>
            </a:solidFill>
          </a:ln>
        </p:spPr>
        <p:style>
          <a:lnRef idx="1">
            <a:schemeClr val="accent1"/>
          </a:lnRef>
          <a:fillRef idx="0">
            <a:schemeClr val="accent1"/>
          </a:fillRef>
          <a:effectRef idx="0">
            <a:schemeClr val="accent1"/>
          </a:effectRef>
          <a:fontRef idx="minor">
            <a:schemeClr val="tx1"/>
          </a:fontRef>
        </p:style>
      </p:cxnSp>
      <p:sp>
        <p:nvSpPr>
          <p:cNvPr id="17" name="Freeform 4">
            <a:extLst>
              <a:ext uri="{FF2B5EF4-FFF2-40B4-BE49-F238E27FC236}">
                <a16:creationId xmlns:a16="http://schemas.microsoft.com/office/drawing/2014/main" id="{C89FD8E3-8FC5-4D72-F467-6CD92720A836}"/>
              </a:ext>
            </a:extLst>
          </p:cNvPr>
          <p:cNvSpPr/>
          <p:nvPr/>
        </p:nvSpPr>
        <p:spPr>
          <a:xfrm>
            <a:off x="7702875" y="507823"/>
            <a:ext cx="2650764" cy="1503011"/>
          </a:xfrm>
          <a:custGeom>
            <a:avLst/>
            <a:gdLst/>
            <a:ahLst/>
            <a:cxnLst/>
            <a:rect l="l" t="t" r="r" b="b"/>
            <a:pathLst>
              <a:path w="2650764" h="1503011">
                <a:moveTo>
                  <a:pt x="0" y="0"/>
                </a:moveTo>
                <a:lnTo>
                  <a:pt x="2650764" y="0"/>
                </a:lnTo>
                <a:lnTo>
                  <a:pt x="2650764" y="1503011"/>
                </a:lnTo>
                <a:lnTo>
                  <a:pt x="0" y="1503011"/>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1710063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E377A7A-0BA4-3341-B833-9101EE2C5F9C}"/>
              </a:ext>
            </a:extLst>
          </p:cNvPr>
          <p:cNvSpPr>
            <a:spLocks noGrp="1"/>
          </p:cNvSpPr>
          <p:nvPr>
            <p:ph type="dt" sz="half" idx="10"/>
          </p:nvPr>
        </p:nvSpPr>
        <p:spPr/>
        <p:txBody>
          <a:bodyPr/>
          <a:lstStyle/>
          <a:p>
            <a:pPr>
              <a:defRPr/>
            </a:pPr>
            <a:fld id="{81E37AC5-CC24-4D9D-8A65-857FC30AC03A}" type="datetime1">
              <a:rPr lang="en-US" smtClean="0"/>
              <a:t>9/11/2026</a:t>
            </a:fld>
            <a:endParaRPr lang="en-US"/>
          </a:p>
        </p:txBody>
      </p:sp>
      <p:sp>
        <p:nvSpPr>
          <p:cNvPr id="4" name="Footer Placeholder 3">
            <a:extLst>
              <a:ext uri="{FF2B5EF4-FFF2-40B4-BE49-F238E27FC236}">
                <a16:creationId xmlns:a16="http://schemas.microsoft.com/office/drawing/2014/main" id="{C591B635-4561-6B4C-63DE-960F1CDD7E86}"/>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477EA776-0098-C727-F5DC-C54D00CE93E3}"/>
              </a:ext>
            </a:extLst>
          </p:cNvPr>
          <p:cNvSpPr>
            <a:spLocks noGrp="1"/>
          </p:cNvSpPr>
          <p:nvPr>
            <p:ph type="sldNum" sz="quarter" idx="12"/>
          </p:nvPr>
        </p:nvSpPr>
        <p:spPr/>
        <p:txBody>
          <a:bodyPr/>
          <a:lstStyle/>
          <a:p>
            <a:fld id="{1C49AE54-70AB-4959-BB99-F77CE3D3F279}" type="slidenum">
              <a:rPr lang="en-US" altLang="tr-TR" smtClean="0"/>
              <a:pPr/>
              <a:t>10</a:t>
            </a:fld>
            <a:endParaRPr lang="en-US" altLang="tr-TR"/>
          </a:p>
        </p:txBody>
      </p:sp>
    </p:spTree>
    <p:extLst>
      <p:ext uri="{BB962C8B-B14F-4D97-AF65-F5344CB8AC3E}">
        <p14:creationId xmlns:p14="http://schemas.microsoft.com/office/powerpoint/2010/main" val="394159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AEEB7B6-D43F-493A-0689-531A5F0CC961}"/>
              </a:ext>
            </a:extLst>
          </p:cNvPr>
          <p:cNvSpPr>
            <a:spLocks noGrp="1"/>
          </p:cNvSpPr>
          <p:nvPr>
            <p:ph type="dt" sz="half" idx="10"/>
          </p:nvPr>
        </p:nvSpPr>
        <p:spPr/>
        <p:txBody>
          <a:bodyPr/>
          <a:lstStyle/>
          <a:p>
            <a:pPr>
              <a:defRPr/>
            </a:pPr>
            <a:fld id="{B0B5BDCE-051D-4543-B8F7-FBAF3804E2EA}" type="datetime1">
              <a:rPr lang="en-US" smtClean="0"/>
              <a:t>9/11/2026</a:t>
            </a:fld>
            <a:endParaRPr lang="en-US"/>
          </a:p>
        </p:txBody>
      </p:sp>
      <p:sp>
        <p:nvSpPr>
          <p:cNvPr id="4" name="Footer Placeholder 3">
            <a:extLst>
              <a:ext uri="{FF2B5EF4-FFF2-40B4-BE49-F238E27FC236}">
                <a16:creationId xmlns:a16="http://schemas.microsoft.com/office/drawing/2014/main" id="{79C9757F-814F-56A4-47F7-569B5706FB2A}"/>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DFDCA040-4916-A2F0-1727-BA1EBC4D5912}"/>
              </a:ext>
            </a:extLst>
          </p:cNvPr>
          <p:cNvSpPr>
            <a:spLocks noGrp="1"/>
          </p:cNvSpPr>
          <p:nvPr>
            <p:ph type="sldNum" sz="quarter" idx="12"/>
          </p:nvPr>
        </p:nvSpPr>
        <p:spPr/>
        <p:txBody>
          <a:bodyPr/>
          <a:lstStyle/>
          <a:p>
            <a:fld id="{1C49AE54-70AB-4959-BB99-F77CE3D3F279}" type="slidenum">
              <a:rPr lang="en-US" altLang="tr-TR" smtClean="0"/>
              <a:pPr/>
              <a:t>11</a:t>
            </a:fld>
            <a:endParaRPr lang="en-US" altLang="tr-TR"/>
          </a:p>
        </p:txBody>
      </p:sp>
    </p:spTree>
    <p:extLst>
      <p:ext uri="{BB962C8B-B14F-4D97-AF65-F5344CB8AC3E}">
        <p14:creationId xmlns:p14="http://schemas.microsoft.com/office/powerpoint/2010/main" val="1555903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7875A-7C9E-88C0-C613-731CEF23AB7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49087BE5-A0D8-A51A-88BF-DD47B3892F47}"/>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5137028E-BE61-4428-D6B8-C60B0D965F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95" y="-215900"/>
            <a:ext cx="8773561" cy="6858000"/>
          </a:xfrm>
          <a:prstGeom prst="rect">
            <a:avLst/>
          </a:prstGeom>
        </p:spPr>
      </p:pic>
      <p:sp>
        <p:nvSpPr>
          <p:cNvPr id="6" name="Oval 5">
            <a:extLst>
              <a:ext uri="{FF2B5EF4-FFF2-40B4-BE49-F238E27FC236}">
                <a16:creationId xmlns:a16="http://schemas.microsoft.com/office/drawing/2014/main" id="{EE3D936D-4A70-ED5B-519E-1CEB49D5F6F9}"/>
              </a:ext>
            </a:extLst>
          </p:cNvPr>
          <p:cNvSpPr/>
          <p:nvPr/>
        </p:nvSpPr>
        <p:spPr>
          <a:xfrm>
            <a:off x="8977200"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F08D367-50D9-DF37-305F-4C1EE8F7C795}"/>
              </a:ext>
            </a:extLst>
          </p:cNvPr>
          <p:cNvSpPr txBox="1"/>
          <p:nvPr/>
        </p:nvSpPr>
        <p:spPr>
          <a:xfrm>
            <a:off x="9100981" y="2674034"/>
            <a:ext cx="4644571" cy="707886"/>
          </a:xfrm>
          <a:prstGeom prst="rect">
            <a:avLst/>
          </a:prstGeom>
          <a:noFill/>
          <a:ln>
            <a:noFill/>
          </a:ln>
        </p:spPr>
        <p:txBody>
          <a:bodyPr wrap="square" rtlCol="0">
            <a:spAutoFit/>
          </a:bodyPr>
          <a:lstStyle/>
          <a:p>
            <a:r>
              <a:rPr lang="en-US" sz="4000" dirty="0">
                <a:solidFill>
                  <a:schemeClr val="bg1"/>
                </a:solidFill>
                <a:latin typeface="Montserrat" panose="00000500000000000000" pitchFamily="2" charset="0"/>
              </a:rPr>
              <a:t>Short News</a:t>
            </a:r>
            <a:endParaRPr lang="en-GB" sz="4000" dirty="0">
              <a:solidFill>
                <a:schemeClr val="bg1"/>
              </a:solidFill>
              <a:latin typeface="Montserrat" panose="00000500000000000000" pitchFamily="2" charset="0"/>
            </a:endParaRPr>
          </a:p>
        </p:txBody>
      </p:sp>
      <p:sp>
        <p:nvSpPr>
          <p:cNvPr id="3" name="Date Placeholder 2">
            <a:extLst>
              <a:ext uri="{FF2B5EF4-FFF2-40B4-BE49-F238E27FC236}">
                <a16:creationId xmlns:a16="http://schemas.microsoft.com/office/drawing/2014/main" id="{8F3F6B7A-7AFF-619A-D4FC-C23D366F04DD}"/>
              </a:ext>
            </a:extLst>
          </p:cNvPr>
          <p:cNvSpPr>
            <a:spLocks noGrp="1"/>
          </p:cNvSpPr>
          <p:nvPr>
            <p:ph type="dt" sz="half" idx="10"/>
          </p:nvPr>
        </p:nvSpPr>
        <p:spPr/>
        <p:txBody>
          <a:bodyPr/>
          <a:lstStyle/>
          <a:p>
            <a:pPr>
              <a:defRPr/>
            </a:pPr>
            <a:fld id="{AF939F87-C3E2-404F-A77F-CEFBF938AF99}" type="datetime1">
              <a:rPr lang="en-US" smtClean="0"/>
              <a:t>9/11/2026</a:t>
            </a:fld>
            <a:endParaRPr lang="en-US"/>
          </a:p>
        </p:txBody>
      </p:sp>
      <p:sp>
        <p:nvSpPr>
          <p:cNvPr id="7" name="Slide Number Placeholder 6">
            <a:extLst>
              <a:ext uri="{FF2B5EF4-FFF2-40B4-BE49-F238E27FC236}">
                <a16:creationId xmlns:a16="http://schemas.microsoft.com/office/drawing/2014/main" id="{3EB71CAC-CC09-0B7C-1CB6-3AA6E5A96878}"/>
              </a:ext>
            </a:extLst>
          </p:cNvPr>
          <p:cNvSpPr>
            <a:spLocks noGrp="1"/>
          </p:cNvSpPr>
          <p:nvPr>
            <p:ph type="sldNum" sz="quarter" idx="12"/>
          </p:nvPr>
        </p:nvSpPr>
        <p:spPr/>
        <p:txBody>
          <a:bodyPr/>
          <a:lstStyle/>
          <a:p>
            <a:fld id="{F2D0F6CC-7A35-45B5-8491-B4B328EB7009}" type="slidenum">
              <a:rPr lang="en-US" altLang="tr-TR" smtClean="0"/>
              <a:pPr/>
              <a:t>12</a:t>
            </a:fld>
            <a:endParaRPr lang="en-US" altLang="tr-TR"/>
          </a:p>
        </p:txBody>
      </p:sp>
    </p:spTree>
    <p:extLst>
      <p:ext uri="{BB962C8B-B14F-4D97-AF65-F5344CB8AC3E}">
        <p14:creationId xmlns:p14="http://schemas.microsoft.com/office/powerpoint/2010/main" val="159330264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400D4-1712-BD1F-7BDD-F3C820BADD7D}"/>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11139FE-F9EF-60EF-FC5C-8E2376F3D9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JAO S.A. | Open Call | Public | Uncontrolled copy</a:t>
            </a:r>
          </a:p>
        </p:txBody>
      </p:sp>
      <p:sp>
        <p:nvSpPr>
          <p:cNvPr id="3" name="Rectangle 2">
            <a:extLst>
              <a:ext uri="{FF2B5EF4-FFF2-40B4-BE49-F238E27FC236}">
                <a16:creationId xmlns:a16="http://schemas.microsoft.com/office/drawing/2014/main" id="{288BD79A-4C27-E080-BED8-C7D1B60C05FB}"/>
              </a:ext>
            </a:extLst>
          </p:cNvPr>
          <p:cNvSpPr/>
          <p:nvPr/>
        </p:nvSpPr>
        <p:spPr>
          <a:xfrm>
            <a:off x="0" y="1639543"/>
            <a:ext cx="2980706" cy="4754725"/>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F0B24D93-1891-894E-B250-811AE4F6154A}"/>
              </a:ext>
            </a:extLst>
          </p:cNvPr>
          <p:cNvSpPr txBox="1">
            <a:spLocks/>
          </p:cNvSpPr>
          <p:nvPr/>
        </p:nvSpPr>
        <p:spPr>
          <a:xfrm>
            <a:off x="1066800" y="513489"/>
            <a:ext cx="10058400" cy="880274"/>
          </a:xfrm>
          <a:prstGeom prst="rect">
            <a:avLst/>
          </a:prstGeom>
        </p:spPr>
        <p:txBody>
          <a:bodyPr vert="horz" lIns="91440" tIns="45720" rIns="91440" bIns="45720" rtlCol="0" anchor="ctr">
            <a:normAutofit/>
          </a:bodyPr>
          <a:lst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GB" sz="4400" dirty="0">
                <a:solidFill>
                  <a:schemeClr val="tx1">
                    <a:lumMod val="65000"/>
                    <a:lumOff val="35000"/>
                  </a:schemeClr>
                </a:solidFill>
                <a:latin typeface="Montserrat" panose="00000500000000000000" pitchFamily="2" charset="0"/>
                <a:cs typeface="Calibri" panose="020F0502020204030204" pitchFamily="34" charset="0"/>
              </a:rPr>
              <a:t>Short News</a:t>
            </a:r>
          </a:p>
        </p:txBody>
      </p:sp>
      <p:sp>
        <p:nvSpPr>
          <p:cNvPr id="2" name="Oval 1">
            <a:extLst>
              <a:ext uri="{FF2B5EF4-FFF2-40B4-BE49-F238E27FC236}">
                <a16:creationId xmlns:a16="http://schemas.microsoft.com/office/drawing/2014/main" id="{293FD8A5-DD04-C872-94FF-4E58F2BB08C1}"/>
              </a:ext>
            </a:extLst>
          </p:cNvPr>
          <p:cNvSpPr/>
          <p:nvPr/>
        </p:nvSpPr>
        <p:spPr>
          <a:xfrm>
            <a:off x="4650526" y="3911255"/>
            <a:ext cx="471146" cy="374754"/>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9" name="TextBox 8">
            <a:extLst>
              <a:ext uri="{FF2B5EF4-FFF2-40B4-BE49-F238E27FC236}">
                <a16:creationId xmlns:a16="http://schemas.microsoft.com/office/drawing/2014/main" id="{906F789A-E489-4F01-D56D-FD2879EF15C3}"/>
              </a:ext>
            </a:extLst>
          </p:cNvPr>
          <p:cNvSpPr txBox="1"/>
          <p:nvPr/>
        </p:nvSpPr>
        <p:spPr>
          <a:xfrm>
            <a:off x="5276133" y="3775467"/>
            <a:ext cx="5161540" cy="646331"/>
          </a:xfrm>
          <a:prstGeom prst="rect">
            <a:avLst/>
          </a:prstGeom>
          <a:noFill/>
        </p:spPr>
        <p:txBody>
          <a:bodyPr wrap="square" rtlCol="0">
            <a:spAutoFit/>
          </a:bodyPr>
          <a:lstStyle/>
          <a:p>
            <a:r>
              <a:rPr lang="en-US" sz="3600" dirty="0">
                <a:solidFill>
                  <a:schemeClr val="bg2">
                    <a:lumMod val="50000"/>
                  </a:schemeClr>
                </a:solidFill>
                <a:latin typeface="Montserrat" panose="00000500000000000000" pitchFamily="2" charset="0"/>
              </a:rPr>
              <a:t>Public release notes</a:t>
            </a:r>
          </a:p>
        </p:txBody>
      </p:sp>
      <p:sp>
        <p:nvSpPr>
          <p:cNvPr id="12" name="Date Placeholder 11">
            <a:extLst>
              <a:ext uri="{FF2B5EF4-FFF2-40B4-BE49-F238E27FC236}">
                <a16:creationId xmlns:a16="http://schemas.microsoft.com/office/drawing/2014/main" id="{155742EB-DAAA-7B5C-FCC2-4757558221FC}"/>
              </a:ext>
            </a:extLst>
          </p:cNvPr>
          <p:cNvSpPr>
            <a:spLocks noGrp="1"/>
          </p:cNvSpPr>
          <p:nvPr>
            <p:ph type="dt" sz="half" idx="10"/>
          </p:nvPr>
        </p:nvSpPr>
        <p:spPr/>
        <p:txBody>
          <a:bodyPr/>
          <a:lstStyle/>
          <a:p>
            <a:pPr>
              <a:defRPr/>
            </a:pPr>
            <a:fld id="{B6B529F4-92EE-46BC-A9D3-6403793B7BE9}" type="datetime1">
              <a:rPr lang="en-US" smtClean="0"/>
              <a:t>9/11/2026</a:t>
            </a:fld>
            <a:endParaRPr lang="en-US"/>
          </a:p>
        </p:txBody>
      </p:sp>
      <p:sp>
        <p:nvSpPr>
          <p:cNvPr id="13" name="Slide Number Placeholder 12">
            <a:extLst>
              <a:ext uri="{FF2B5EF4-FFF2-40B4-BE49-F238E27FC236}">
                <a16:creationId xmlns:a16="http://schemas.microsoft.com/office/drawing/2014/main" id="{9A04FB54-D6AE-0D25-D4D0-850C06DACF51}"/>
              </a:ext>
            </a:extLst>
          </p:cNvPr>
          <p:cNvSpPr>
            <a:spLocks noGrp="1"/>
          </p:cNvSpPr>
          <p:nvPr>
            <p:ph type="sldNum" sz="quarter" idx="12"/>
          </p:nvPr>
        </p:nvSpPr>
        <p:spPr/>
        <p:txBody>
          <a:bodyPr/>
          <a:lstStyle/>
          <a:p>
            <a:fld id="{1C49AE54-70AB-4959-BB99-F77CE3D3F279}" type="slidenum">
              <a:rPr lang="en-US" altLang="tr-TR" smtClean="0"/>
              <a:pPr/>
              <a:t>13</a:t>
            </a:fld>
            <a:endParaRPr lang="en-US" altLang="tr-TR"/>
          </a:p>
        </p:txBody>
      </p:sp>
      <p:sp>
        <p:nvSpPr>
          <p:cNvPr id="14" name="Oval 13">
            <a:extLst>
              <a:ext uri="{FF2B5EF4-FFF2-40B4-BE49-F238E27FC236}">
                <a16:creationId xmlns:a16="http://schemas.microsoft.com/office/drawing/2014/main" id="{2BC0A9FD-4080-132E-7B39-ED4B4C625BBF}"/>
              </a:ext>
            </a:extLst>
          </p:cNvPr>
          <p:cNvSpPr/>
          <p:nvPr/>
        </p:nvSpPr>
        <p:spPr>
          <a:xfrm>
            <a:off x="4650526" y="2143466"/>
            <a:ext cx="471146" cy="374754"/>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5" name="TextBox 14">
            <a:extLst>
              <a:ext uri="{FF2B5EF4-FFF2-40B4-BE49-F238E27FC236}">
                <a16:creationId xmlns:a16="http://schemas.microsoft.com/office/drawing/2014/main" id="{D31B570F-A8D5-EA59-1019-1D8DF684EB6F}"/>
              </a:ext>
            </a:extLst>
          </p:cNvPr>
          <p:cNvSpPr txBox="1"/>
          <p:nvPr/>
        </p:nvSpPr>
        <p:spPr>
          <a:xfrm>
            <a:off x="5276133" y="1609224"/>
            <a:ext cx="7653587" cy="1754326"/>
          </a:xfrm>
          <a:prstGeom prst="rect">
            <a:avLst/>
          </a:prstGeom>
          <a:noFill/>
        </p:spPr>
        <p:txBody>
          <a:bodyPr wrap="square" rtlCol="0">
            <a:spAutoFit/>
          </a:bodyPr>
          <a:lstStyle/>
          <a:p>
            <a:r>
              <a:rPr lang="en-US" sz="3600" dirty="0">
                <a:solidFill>
                  <a:schemeClr val="bg2">
                    <a:lumMod val="50000"/>
                  </a:schemeClr>
                </a:solidFill>
                <a:latin typeface="Montserrat" panose="00000500000000000000" pitchFamily="2" charset="0"/>
              </a:rPr>
              <a:t>New Feedback collections approach -No more Annual Surveys</a:t>
            </a:r>
            <a:endParaRPr lang="en-US" sz="2800" dirty="0">
              <a:solidFill>
                <a:schemeClr val="bg2">
                  <a:lumMod val="50000"/>
                </a:schemeClr>
              </a:solidFill>
              <a:latin typeface="Montserrat" panose="00000500000000000000" pitchFamily="2" charset="0"/>
            </a:endParaRPr>
          </a:p>
        </p:txBody>
      </p:sp>
      <p:pic>
        <p:nvPicPr>
          <p:cNvPr id="7" name="Picture 6">
            <a:extLst>
              <a:ext uri="{FF2B5EF4-FFF2-40B4-BE49-F238E27FC236}">
                <a16:creationId xmlns:a16="http://schemas.microsoft.com/office/drawing/2014/main" id="{9B0A7B38-4904-1A66-6704-BB8F8C3215AA}"/>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529793" y="2547096"/>
            <a:ext cx="2161953" cy="2161953"/>
          </a:xfrm>
          <a:prstGeom prst="rect">
            <a:avLst/>
          </a:prstGeom>
        </p:spPr>
      </p:pic>
      <p:sp>
        <p:nvSpPr>
          <p:cNvPr id="10" name="Oval 9">
            <a:extLst>
              <a:ext uri="{FF2B5EF4-FFF2-40B4-BE49-F238E27FC236}">
                <a16:creationId xmlns:a16="http://schemas.microsoft.com/office/drawing/2014/main" id="{AD9C2DF6-955F-4E6D-3833-BA1ED9511912}"/>
              </a:ext>
            </a:extLst>
          </p:cNvPr>
          <p:cNvSpPr/>
          <p:nvPr/>
        </p:nvSpPr>
        <p:spPr>
          <a:xfrm>
            <a:off x="4648603" y="5228712"/>
            <a:ext cx="471146" cy="374754"/>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1" name="TextBox 10">
            <a:extLst>
              <a:ext uri="{FF2B5EF4-FFF2-40B4-BE49-F238E27FC236}">
                <a16:creationId xmlns:a16="http://schemas.microsoft.com/office/drawing/2014/main" id="{95117477-687E-A6A5-698E-C431DBEA60DE}"/>
              </a:ext>
            </a:extLst>
          </p:cNvPr>
          <p:cNvSpPr txBox="1"/>
          <p:nvPr/>
        </p:nvSpPr>
        <p:spPr>
          <a:xfrm>
            <a:off x="5276133" y="5003301"/>
            <a:ext cx="6266121" cy="1200329"/>
          </a:xfrm>
          <a:prstGeom prst="rect">
            <a:avLst/>
          </a:prstGeom>
          <a:noFill/>
        </p:spPr>
        <p:txBody>
          <a:bodyPr wrap="square" rtlCol="0">
            <a:spAutoFit/>
          </a:bodyPr>
          <a:lstStyle/>
          <a:p>
            <a:r>
              <a:rPr lang="en-US" sz="3600" dirty="0">
                <a:solidFill>
                  <a:schemeClr val="bg2">
                    <a:lumMod val="50000"/>
                  </a:schemeClr>
                </a:solidFill>
                <a:latin typeface="Montserrat" panose="00000500000000000000" pitchFamily="2" charset="0"/>
              </a:rPr>
              <a:t>15 Min MTU new roadmap is under assessment</a:t>
            </a:r>
          </a:p>
        </p:txBody>
      </p:sp>
    </p:spTree>
    <p:extLst>
      <p:ext uri="{BB962C8B-B14F-4D97-AF65-F5344CB8AC3E}">
        <p14:creationId xmlns:p14="http://schemas.microsoft.com/office/powerpoint/2010/main" val="26851834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750" fill="hold"/>
                                        <p:tgtEl>
                                          <p:spTgt spid="14"/>
                                        </p:tgtEl>
                                        <p:attrNameLst>
                                          <p:attrName>ppt_w</p:attrName>
                                        </p:attrNameLst>
                                      </p:cBhvr>
                                      <p:tavLst>
                                        <p:tav tm="0">
                                          <p:val>
                                            <p:fltVal val="0"/>
                                          </p:val>
                                        </p:tav>
                                        <p:tav tm="100000">
                                          <p:val>
                                            <p:strVal val="#ppt_w"/>
                                          </p:val>
                                        </p:tav>
                                      </p:tavLst>
                                    </p:anim>
                                    <p:anim calcmode="lin" valueType="num">
                                      <p:cBhvr>
                                        <p:cTn id="8" dur="750" fill="hold"/>
                                        <p:tgtEl>
                                          <p:spTgt spid="14"/>
                                        </p:tgtEl>
                                        <p:attrNameLst>
                                          <p:attrName>ppt_h</p:attrName>
                                        </p:attrNameLst>
                                      </p:cBhvr>
                                      <p:tavLst>
                                        <p:tav tm="0">
                                          <p:val>
                                            <p:fltVal val="0"/>
                                          </p:val>
                                        </p:tav>
                                        <p:tav tm="100000">
                                          <p:val>
                                            <p:strVal val="#ppt_h"/>
                                          </p:val>
                                        </p:tav>
                                      </p:tavLst>
                                    </p:anim>
                                    <p:animEffect transition="in" filter="fade">
                                      <p:cBhvr>
                                        <p:cTn id="9" dur="75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750" fill="hold"/>
                                        <p:tgtEl>
                                          <p:spTgt spid="15"/>
                                        </p:tgtEl>
                                        <p:attrNameLst>
                                          <p:attrName>ppt_w</p:attrName>
                                        </p:attrNameLst>
                                      </p:cBhvr>
                                      <p:tavLst>
                                        <p:tav tm="0">
                                          <p:val>
                                            <p:fltVal val="0"/>
                                          </p:val>
                                        </p:tav>
                                        <p:tav tm="100000">
                                          <p:val>
                                            <p:strVal val="#ppt_w"/>
                                          </p:val>
                                        </p:tav>
                                      </p:tavLst>
                                    </p:anim>
                                    <p:anim calcmode="lin" valueType="num">
                                      <p:cBhvr>
                                        <p:cTn id="13" dur="750" fill="hold"/>
                                        <p:tgtEl>
                                          <p:spTgt spid="15"/>
                                        </p:tgtEl>
                                        <p:attrNameLst>
                                          <p:attrName>ppt_h</p:attrName>
                                        </p:attrNameLst>
                                      </p:cBhvr>
                                      <p:tavLst>
                                        <p:tav tm="0">
                                          <p:val>
                                            <p:fltVal val="0"/>
                                          </p:val>
                                        </p:tav>
                                        <p:tav tm="100000">
                                          <p:val>
                                            <p:strVal val="#ppt_h"/>
                                          </p:val>
                                        </p:tav>
                                      </p:tavLst>
                                    </p:anim>
                                    <p:animEffect transition="in" filter="fade">
                                      <p:cBhvr>
                                        <p:cTn id="14" dur="750"/>
                                        <p:tgtEl>
                                          <p:spTgt spid="15"/>
                                        </p:tgtEl>
                                      </p:cBhvr>
                                    </p:animEffect>
                                  </p:childTnLst>
                                </p:cTn>
                              </p:par>
                            </p:childTnLst>
                          </p:cTn>
                        </p:par>
                        <p:par>
                          <p:cTn id="15" fill="hold">
                            <p:stCondLst>
                              <p:cond delay="750"/>
                            </p:stCondLst>
                            <p:childTnLst>
                              <p:par>
                                <p:cTn id="16" presetID="53" presetClass="entr" presetSubtype="16"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750" fill="hold"/>
                                        <p:tgtEl>
                                          <p:spTgt spid="2"/>
                                        </p:tgtEl>
                                        <p:attrNameLst>
                                          <p:attrName>ppt_w</p:attrName>
                                        </p:attrNameLst>
                                      </p:cBhvr>
                                      <p:tavLst>
                                        <p:tav tm="0">
                                          <p:val>
                                            <p:fltVal val="0"/>
                                          </p:val>
                                        </p:tav>
                                        <p:tav tm="100000">
                                          <p:val>
                                            <p:strVal val="#ppt_w"/>
                                          </p:val>
                                        </p:tav>
                                      </p:tavLst>
                                    </p:anim>
                                    <p:anim calcmode="lin" valueType="num">
                                      <p:cBhvr>
                                        <p:cTn id="19" dur="750" fill="hold"/>
                                        <p:tgtEl>
                                          <p:spTgt spid="2"/>
                                        </p:tgtEl>
                                        <p:attrNameLst>
                                          <p:attrName>ppt_h</p:attrName>
                                        </p:attrNameLst>
                                      </p:cBhvr>
                                      <p:tavLst>
                                        <p:tav tm="0">
                                          <p:val>
                                            <p:fltVal val="0"/>
                                          </p:val>
                                        </p:tav>
                                        <p:tav tm="100000">
                                          <p:val>
                                            <p:strVal val="#ppt_h"/>
                                          </p:val>
                                        </p:tav>
                                      </p:tavLst>
                                    </p:anim>
                                    <p:animEffect transition="in" filter="fade">
                                      <p:cBhvr>
                                        <p:cTn id="20" dur="750"/>
                                        <p:tgtEl>
                                          <p:spTgt spid="2"/>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750" fill="hold"/>
                                        <p:tgtEl>
                                          <p:spTgt spid="9"/>
                                        </p:tgtEl>
                                        <p:attrNameLst>
                                          <p:attrName>ppt_w</p:attrName>
                                        </p:attrNameLst>
                                      </p:cBhvr>
                                      <p:tavLst>
                                        <p:tav tm="0">
                                          <p:val>
                                            <p:fltVal val="0"/>
                                          </p:val>
                                        </p:tav>
                                        <p:tav tm="100000">
                                          <p:val>
                                            <p:strVal val="#ppt_w"/>
                                          </p:val>
                                        </p:tav>
                                      </p:tavLst>
                                    </p:anim>
                                    <p:anim calcmode="lin" valueType="num">
                                      <p:cBhvr>
                                        <p:cTn id="24" dur="750" fill="hold"/>
                                        <p:tgtEl>
                                          <p:spTgt spid="9"/>
                                        </p:tgtEl>
                                        <p:attrNameLst>
                                          <p:attrName>ppt_h</p:attrName>
                                        </p:attrNameLst>
                                      </p:cBhvr>
                                      <p:tavLst>
                                        <p:tav tm="0">
                                          <p:val>
                                            <p:fltVal val="0"/>
                                          </p:val>
                                        </p:tav>
                                        <p:tav tm="100000">
                                          <p:val>
                                            <p:strVal val="#ppt_h"/>
                                          </p:val>
                                        </p:tav>
                                      </p:tavLst>
                                    </p:anim>
                                    <p:animEffect transition="in" filter="fade">
                                      <p:cBhvr>
                                        <p:cTn id="25" dur="750"/>
                                        <p:tgtEl>
                                          <p:spTgt spid="9"/>
                                        </p:tgtEl>
                                      </p:cBhvr>
                                    </p:animEffect>
                                  </p:childTnLst>
                                </p:cTn>
                              </p:par>
                            </p:childTnLst>
                          </p:cTn>
                        </p:par>
                        <p:par>
                          <p:cTn id="26" fill="hold">
                            <p:stCondLst>
                              <p:cond delay="1500"/>
                            </p:stCondLst>
                            <p:childTnLst>
                              <p:par>
                                <p:cTn id="27" presetID="53" presetClass="entr" presetSubtype="16"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750" fill="hold"/>
                                        <p:tgtEl>
                                          <p:spTgt spid="10"/>
                                        </p:tgtEl>
                                        <p:attrNameLst>
                                          <p:attrName>ppt_w</p:attrName>
                                        </p:attrNameLst>
                                      </p:cBhvr>
                                      <p:tavLst>
                                        <p:tav tm="0">
                                          <p:val>
                                            <p:fltVal val="0"/>
                                          </p:val>
                                        </p:tav>
                                        <p:tav tm="100000">
                                          <p:val>
                                            <p:strVal val="#ppt_w"/>
                                          </p:val>
                                        </p:tav>
                                      </p:tavLst>
                                    </p:anim>
                                    <p:anim calcmode="lin" valueType="num">
                                      <p:cBhvr>
                                        <p:cTn id="30" dur="750" fill="hold"/>
                                        <p:tgtEl>
                                          <p:spTgt spid="10"/>
                                        </p:tgtEl>
                                        <p:attrNameLst>
                                          <p:attrName>ppt_h</p:attrName>
                                        </p:attrNameLst>
                                      </p:cBhvr>
                                      <p:tavLst>
                                        <p:tav tm="0">
                                          <p:val>
                                            <p:fltVal val="0"/>
                                          </p:val>
                                        </p:tav>
                                        <p:tav tm="100000">
                                          <p:val>
                                            <p:strVal val="#ppt_h"/>
                                          </p:val>
                                        </p:tav>
                                      </p:tavLst>
                                    </p:anim>
                                    <p:animEffect transition="in" filter="fade">
                                      <p:cBhvr>
                                        <p:cTn id="31" dur="750"/>
                                        <p:tgtEl>
                                          <p:spTgt spid="10"/>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750" fill="hold"/>
                                        <p:tgtEl>
                                          <p:spTgt spid="11"/>
                                        </p:tgtEl>
                                        <p:attrNameLst>
                                          <p:attrName>ppt_w</p:attrName>
                                        </p:attrNameLst>
                                      </p:cBhvr>
                                      <p:tavLst>
                                        <p:tav tm="0">
                                          <p:val>
                                            <p:fltVal val="0"/>
                                          </p:val>
                                        </p:tav>
                                        <p:tav tm="100000">
                                          <p:val>
                                            <p:strVal val="#ppt_w"/>
                                          </p:val>
                                        </p:tav>
                                      </p:tavLst>
                                    </p:anim>
                                    <p:anim calcmode="lin" valueType="num">
                                      <p:cBhvr>
                                        <p:cTn id="35" dur="750" fill="hold"/>
                                        <p:tgtEl>
                                          <p:spTgt spid="11"/>
                                        </p:tgtEl>
                                        <p:attrNameLst>
                                          <p:attrName>ppt_h</p:attrName>
                                        </p:attrNameLst>
                                      </p:cBhvr>
                                      <p:tavLst>
                                        <p:tav tm="0">
                                          <p:val>
                                            <p:fltVal val="0"/>
                                          </p:val>
                                        </p:tav>
                                        <p:tav tm="100000">
                                          <p:val>
                                            <p:strVal val="#ppt_h"/>
                                          </p:val>
                                        </p:tav>
                                      </p:tavLst>
                                    </p:anim>
                                    <p:animEffect transition="in" filter="fade">
                                      <p:cBhvr>
                                        <p:cTn id="36"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4" grpId="0" animBg="1"/>
      <p:bldP spid="15" grpId="0"/>
      <p:bldP spid="10"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789DD-35E0-966B-5539-7BBCAD4FABE4}"/>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F3094DA-DF44-7042-BC45-5DDA65BB86E3}"/>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7FF27C06-9879-48DD-4512-3CB901669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95" y="-215900"/>
            <a:ext cx="8773561" cy="6858000"/>
          </a:xfrm>
          <a:prstGeom prst="rect">
            <a:avLst/>
          </a:prstGeom>
        </p:spPr>
      </p:pic>
      <p:sp>
        <p:nvSpPr>
          <p:cNvPr id="6" name="Oval 5">
            <a:extLst>
              <a:ext uri="{FF2B5EF4-FFF2-40B4-BE49-F238E27FC236}">
                <a16:creationId xmlns:a16="http://schemas.microsoft.com/office/drawing/2014/main" id="{32034468-F40B-E573-BDCA-7C45B9FCDAD9}"/>
              </a:ext>
            </a:extLst>
          </p:cNvPr>
          <p:cNvSpPr/>
          <p:nvPr/>
        </p:nvSpPr>
        <p:spPr>
          <a:xfrm>
            <a:off x="8977200"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784B8159-2211-DA3C-CE09-E16B21C26873}"/>
              </a:ext>
            </a:extLst>
          </p:cNvPr>
          <p:cNvSpPr txBox="1"/>
          <p:nvPr/>
        </p:nvSpPr>
        <p:spPr>
          <a:xfrm>
            <a:off x="9619355" y="2612935"/>
            <a:ext cx="3942266" cy="1200329"/>
          </a:xfrm>
          <a:prstGeom prst="rect">
            <a:avLst/>
          </a:prstGeom>
          <a:noFill/>
        </p:spPr>
        <p:txBody>
          <a:bodyPr wrap="square" rtlCol="0">
            <a:spAutoFit/>
          </a:bodyPr>
          <a:lstStyle/>
          <a:p>
            <a:r>
              <a:rPr lang="en-US" sz="3600" dirty="0">
                <a:solidFill>
                  <a:schemeClr val="bg1"/>
                </a:solidFill>
                <a:latin typeface="Montserrat" panose="00000500000000000000" pitchFamily="2" charset="0"/>
              </a:rPr>
              <a:t>Auction Calendar</a:t>
            </a:r>
            <a:endParaRPr lang="en-GB" sz="3600" dirty="0">
              <a:solidFill>
                <a:schemeClr val="bg1"/>
              </a:solidFill>
              <a:latin typeface="Montserrat" panose="00000500000000000000" pitchFamily="2" charset="0"/>
            </a:endParaRPr>
          </a:p>
        </p:txBody>
      </p:sp>
      <p:sp>
        <p:nvSpPr>
          <p:cNvPr id="3" name="Date Placeholder 2">
            <a:extLst>
              <a:ext uri="{FF2B5EF4-FFF2-40B4-BE49-F238E27FC236}">
                <a16:creationId xmlns:a16="http://schemas.microsoft.com/office/drawing/2014/main" id="{CAAECAF6-FFB8-3D8E-C91E-5572182A0CF0}"/>
              </a:ext>
            </a:extLst>
          </p:cNvPr>
          <p:cNvSpPr>
            <a:spLocks noGrp="1"/>
          </p:cNvSpPr>
          <p:nvPr>
            <p:ph type="dt" sz="half" idx="10"/>
          </p:nvPr>
        </p:nvSpPr>
        <p:spPr/>
        <p:txBody>
          <a:bodyPr/>
          <a:lstStyle/>
          <a:p>
            <a:pPr>
              <a:defRPr/>
            </a:pPr>
            <a:fld id="{4C7AED5B-9754-48C8-8030-B7326A94FE5E}" type="datetime1">
              <a:rPr lang="en-US" smtClean="0"/>
              <a:t>9/11/2026</a:t>
            </a:fld>
            <a:endParaRPr lang="en-US"/>
          </a:p>
        </p:txBody>
      </p:sp>
      <p:sp>
        <p:nvSpPr>
          <p:cNvPr id="7" name="Slide Number Placeholder 6">
            <a:extLst>
              <a:ext uri="{FF2B5EF4-FFF2-40B4-BE49-F238E27FC236}">
                <a16:creationId xmlns:a16="http://schemas.microsoft.com/office/drawing/2014/main" id="{E4841EE3-D321-46E4-F902-3355413B0547}"/>
              </a:ext>
            </a:extLst>
          </p:cNvPr>
          <p:cNvSpPr>
            <a:spLocks noGrp="1"/>
          </p:cNvSpPr>
          <p:nvPr>
            <p:ph type="sldNum" sz="quarter" idx="12"/>
          </p:nvPr>
        </p:nvSpPr>
        <p:spPr/>
        <p:txBody>
          <a:bodyPr/>
          <a:lstStyle/>
          <a:p>
            <a:fld id="{F2D0F6CC-7A35-45B5-8491-B4B328EB7009}" type="slidenum">
              <a:rPr lang="en-US" altLang="tr-TR" smtClean="0"/>
              <a:pPr/>
              <a:t>14</a:t>
            </a:fld>
            <a:endParaRPr lang="en-US" altLang="tr-TR"/>
          </a:p>
        </p:txBody>
      </p:sp>
    </p:spTree>
    <p:extLst>
      <p:ext uri="{BB962C8B-B14F-4D97-AF65-F5344CB8AC3E}">
        <p14:creationId xmlns:p14="http://schemas.microsoft.com/office/powerpoint/2010/main" val="855238127"/>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01ECB2-1793-4EFC-FD10-0C05D84A7C9E}"/>
              </a:ext>
            </a:extLst>
          </p:cNvPr>
          <p:cNvSpPr>
            <a:spLocks noGrp="1"/>
          </p:cNvSpPr>
          <p:nvPr>
            <p:ph type="dt" sz="half" idx="10"/>
          </p:nvPr>
        </p:nvSpPr>
        <p:spPr/>
        <p:txBody>
          <a:bodyPr/>
          <a:lstStyle/>
          <a:p>
            <a:pPr>
              <a:defRPr/>
            </a:pPr>
            <a:fld id="{84C5FB19-07C9-4B6B-AAED-C3B33C433604}" type="datetime1">
              <a:rPr lang="en-US" smtClean="0"/>
              <a:t>9/11/2026</a:t>
            </a:fld>
            <a:endParaRPr lang="en-US"/>
          </a:p>
        </p:txBody>
      </p:sp>
      <p:sp>
        <p:nvSpPr>
          <p:cNvPr id="3" name="Footer Placeholder 2">
            <a:extLst>
              <a:ext uri="{FF2B5EF4-FFF2-40B4-BE49-F238E27FC236}">
                <a16:creationId xmlns:a16="http://schemas.microsoft.com/office/drawing/2014/main" id="{16D15596-F0EA-BAD3-7346-9E15BC135E64}"/>
              </a:ext>
            </a:extLst>
          </p:cNvPr>
          <p:cNvSpPr>
            <a:spLocks noGrp="1"/>
          </p:cNvSpPr>
          <p:nvPr>
            <p:ph type="ftr" sz="quarter" idx="11"/>
          </p:nvPr>
        </p:nvSpPr>
        <p:spPr/>
        <p:txBody>
          <a:bodyPr/>
          <a:lstStyle/>
          <a:p>
            <a:pPr>
              <a:defRPr/>
            </a:pPr>
            <a:r>
              <a:rPr lang="en-US"/>
              <a:t>JAO S.A. | Open Call | Public | Uncontrolled copy</a:t>
            </a:r>
          </a:p>
        </p:txBody>
      </p:sp>
      <p:sp>
        <p:nvSpPr>
          <p:cNvPr id="4" name="Slide Number Placeholder 3">
            <a:extLst>
              <a:ext uri="{FF2B5EF4-FFF2-40B4-BE49-F238E27FC236}">
                <a16:creationId xmlns:a16="http://schemas.microsoft.com/office/drawing/2014/main" id="{F680D1B9-0973-3127-C320-88325BF13C8E}"/>
              </a:ext>
            </a:extLst>
          </p:cNvPr>
          <p:cNvSpPr>
            <a:spLocks noGrp="1"/>
          </p:cNvSpPr>
          <p:nvPr>
            <p:ph type="sldNum" sz="quarter" idx="12"/>
          </p:nvPr>
        </p:nvSpPr>
        <p:spPr/>
        <p:txBody>
          <a:bodyPr/>
          <a:lstStyle/>
          <a:p>
            <a:fld id="{F2D0F6CC-7A35-45B5-8491-B4B328EB7009}" type="slidenum">
              <a:rPr lang="en-US" altLang="tr-TR" smtClean="0"/>
              <a:pPr/>
              <a:t>15</a:t>
            </a:fld>
            <a:endParaRPr lang="en-US" altLang="tr-TR"/>
          </a:p>
        </p:txBody>
      </p:sp>
      <p:sp>
        <p:nvSpPr>
          <p:cNvPr id="5" name="Rectangle 4">
            <a:extLst>
              <a:ext uri="{FF2B5EF4-FFF2-40B4-BE49-F238E27FC236}">
                <a16:creationId xmlns:a16="http://schemas.microsoft.com/office/drawing/2014/main" id="{BB6E6521-CBE0-0E21-53F0-5F75A26F5A99}"/>
              </a:ext>
            </a:extLst>
          </p:cNvPr>
          <p:cNvSpPr/>
          <p:nvPr/>
        </p:nvSpPr>
        <p:spPr>
          <a:xfrm>
            <a:off x="0" y="-441436"/>
            <a:ext cx="3791278" cy="6785359"/>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D3D76A9-C452-3725-E922-04DB4B5D0BC5}"/>
              </a:ext>
            </a:extLst>
          </p:cNvPr>
          <p:cNvSpPr txBox="1"/>
          <p:nvPr/>
        </p:nvSpPr>
        <p:spPr>
          <a:xfrm>
            <a:off x="5543105" y="1714388"/>
            <a:ext cx="4207684" cy="461665"/>
          </a:xfrm>
          <a:prstGeom prst="rect">
            <a:avLst/>
          </a:prstGeom>
          <a:noFill/>
        </p:spPr>
        <p:txBody>
          <a:bodyPr wrap="square" rtlCol="0">
            <a:spAutoFit/>
          </a:bodyPr>
          <a:lstStyle/>
          <a:p>
            <a:r>
              <a:rPr lang="en-US" sz="2400" dirty="0">
                <a:latin typeface="Montserrat" panose="00000500000000000000" pitchFamily="2" charset="0"/>
                <a:hlinkClick r:id="rId3"/>
              </a:rPr>
              <a:t>Certificate reviewal</a:t>
            </a:r>
            <a:endParaRPr lang="en-US" sz="2400" dirty="0">
              <a:latin typeface="Montserrat" panose="00000500000000000000" pitchFamily="2" charset="0"/>
            </a:endParaRPr>
          </a:p>
        </p:txBody>
      </p:sp>
      <p:sp>
        <p:nvSpPr>
          <p:cNvPr id="9" name="TextBox 8">
            <a:extLst>
              <a:ext uri="{FF2B5EF4-FFF2-40B4-BE49-F238E27FC236}">
                <a16:creationId xmlns:a16="http://schemas.microsoft.com/office/drawing/2014/main" id="{4ED3D3C6-E93E-911A-8C15-C36E3A072290}"/>
              </a:ext>
            </a:extLst>
          </p:cNvPr>
          <p:cNvSpPr txBox="1"/>
          <p:nvPr/>
        </p:nvSpPr>
        <p:spPr>
          <a:xfrm>
            <a:off x="5543105" y="2438260"/>
            <a:ext cx="4875856" cy="461665"/>
          </a:xfrm>
          <a:prstGeom prst="rect">
            <a:avLst/>
          </a:prstGeom>
          <a:noFill/>
        </p:spPr>
        <p:txBody>
          <a:bodyPr wrap="square" rtlCol="0">
            <a:spAutoFit/>
          </a:bodyPr>
          <a:lstStyle/>
          <a:p>
            <a:r>
              <a:rPr lang="en-US" sz="2400" dirty="0">
                <a:latin typeface="Montserrat" panose="00000500000000000000" pitchFamily="2" charset="0"/>
                <a:hlinkClick r:id="rId4"/>
              </a:rPr>
              <a:t>Credit limit management</a:t>
            </a:r>
            <a:endParaRPr lang="en-US" sz="2400" dirty="0">
              <a:latin typeface="Montserrat" panose="00000500000000000000" pitchFamily="2" charset="0"/>
            </a:endParaRPr>
          </a:p>
        </p:txBody>
      </p:sp>
      <p:sp>
        <p:nvSpPr>
          <p:cNvPr id="10" name="Oval 9">
            <a:extLst>
              <a:ext uri="{FF2B5EF4-FFF2-40B4-BE49-F238E27FC236}">
                <a16:creationId xmlns:a16="http://schemas.microsoft.com/office/drawing/2014/main" id="{FD9983B6-0AE6-9DB8-A1FD-00A03B8A9100}"/>
              </a:ext>
            </a:extLst>
          </p:cNvPr>
          <p:cNvSpPr/>
          <p:nvPr/>
        </p:nvSpPr>
        <p:spPr>
          <a:xfrm>
            <a:off x="4917369" y="2498720"/>
            <a:ext cx="480890" cy="4332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09F5561-A75B-4C0C-F759-9627FDE40CCA}"/>
              </a:ext>
            </a:extLst>
          </p:cNvPr>
          <p:cNvSpPr/>
          <p:nvPr/>
        </p:nvSpPr>
        <p:spPr>
          <a:xfrm>
            <a:off x="4917371" y="1714388"/>
            <a:ext cx="480890" cy="4332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6C72264-C837-D8F5-1680-AD22AED99309}"/>
              </a:ext>
            </a:extLst>
          </p:cNvPr>
          <p:cNvSpPr txBox="1"/>
          <p:nvPr/>
        </p:nvSpPr>
        <p:spPr>
          <a:xfrm>
            <a:off x="5543105" y="3218939"/>
            <a:ext cx="6882189" cy="461665"/>
          </a:xfrm>
          <a:prstGeom prst="rect">
            <a:avLst/>
          </a:prstGeom>
          <a:noFill/>
        </p:spPr>
        <p:txBody>
          <a:bodyPr wrap="square" rtlCol="0">
            <a:spAutoFit/>
          </a:bodyPr>
          <a:lstStyle/>
          <a:p>
            <a:r>
              <a:rPr lang="en-US" sz="2400" dirty="0">
                <a:latin typeface="Montserrat" panose="00000500000000000000" pitchFamily="2" charset="0"/>
              </a:rPr>
              <a:t>Auction Calendar 2027 in mid-October</a:t>
            </a:r>
          </a:p>
        </p:txBody>
      </p:sp>
      <p:sp>
        <p:nvSpPr>
          <p:cNvPr id="15" name="Oval 14">
            <a:extLst>
              <a:ext uri="{FF2B5EF4-FFF2-40B4-BE49-F238E27FC236}">
                <a16:creationId xmlns:a16="http://schemas.microsoft.com/office/drawing/2014/main" id="{DB348F16-A1D2-E84A-75D7-ECB62C2E2A12}"/>
              </a:ext>
            </a:extLst>
          </p:cNvPr>
          <p:cNvSpPr/>
          <p:nvPr/>
        </p:nvSpPr>
        <p:spPr>
          <a:xfrm>
            <a:off x="4917369" y="3213431"/>
            <a:ext cx="480890" cy="4332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E97DC3A-AE72-B75C-FDDF-4E2E8F6C1880}"/>
              </a:ext>
            </a:extLst>
          </p:cNvPr>
          <p:cNvSpPr/>
          <p:nvPr/>
        </p:nvSpPr>
        <p:spPr>
          <a:xfrm>
            <a:off x="4917368" y="3926231"/>
            <a:ext cx="480890" cy="43329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B902D31-61DA-239B-A2BD-7650CD402673}"/>
              </a:ext>
            </a:extLst>
          </p:cNvPr>
          <p:cNvSpPr txBox="1"/>
          <p:nvPr/>
        </p:nvSpPr>
        <p:spPr>
          <a:xfrm>
            <a:off x="5543105" y="3926231"/>
            <a:ext cx="6648895" cy="461665"/>
          </a:xfrm>
          <a:prstGeom prst="rect">
            <a:avLst/>
          </a:prstGeom>
          <a:noFill/>
        </p:spPr>
        <p:txBody>
          <a:bodyPr wrap="square" rtlCol="0">
            <a:spAutoFit/>
          </a:bodyPr>
          <a:lstStyle/>
          <a:p>
            <a:r>
              <a:rPr lang="en-US" sz="2400" dirty="0">
                <a:latin typeface="Montserrat" panose="00000500000000000000" pitchFamily="2" charset="0"/>
              </a:rPr>
              <a:t>Y+2 auction Switzerland – Italy auction</a:t>
            </a:r>
          </a:p>
        </p:txBody>
      </p:sp>
      <p:pic>
        <p:nvPicPr>
          <p:cNvPr id="11" name="Picture 10">
            <a:extLst>
              <a:ext uri="{FF2B5EF4-FFF2-40B4-BE49-F238E27FC236}">
                <a16:creationId xmlns:a16="http://schemas.microsoft.com/office/drawing/2014/main" id="{D8EFC4B6-7561-C862-25C6-CF0EB4D17026}"/>
              </a:ext>
            </a:extLst>
          </p:cNvPr>
          <p:cNvPicPr>
            <a:picLocks noChangeAspect="1"/>
          </p:cNvPicPr>
          <p:nvPr/>
        </p:nvPicPr>
        <p:blipFill>
          <a:blip r:embed="rId5" cstate="print">
            <a:biLevel thresh="25000"/>
            <a:extLst>
              <a:ext uri="{BEBA8EAE-BF5A-486C-A8C5-ECC9F3942E4B}">
                <a14:imgProps xmlns:a14="http://schemas.microsoft.com/office/drawing/2010/main">
                  <a14:imgLayer r:embed="rId6">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963847" y="1761590"/>
            <a:ext cx="2089541" cy="2164641"/>
          </a:xfrm>
          <a:prstGeom prst="rect">
            <a:avLst/>
          </a:prstGeom>
        </p:spPr>
      </p:pic>
    </p:spTree>
    <p:extLst>
      <p:ext uri="{BB962C8B-B14F-4D97-AF65-F5344CB8AC3E}">
        <p14:creationId xmlns:p14="http://schemas.microsoft.com/office/powerpoint/2010/main" val="246643276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08575-8375-9B18-918C-4FDEC594E3CE}"/>
            </a:ext>
          </a:extLst>
        </p:cNvPr>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id="{0281A7CC-8276-42ED-832D-E240DBC0C15A}"/>
              </a:ext>
            </a:extLst>
          </p:cNvPr>
          <p:cNvCxnSpPr>
            <a:cxnSpLocks/>
            <a:stCxn id="25" idx="6"/>
            <a:endCxn id="33" idx="2"/>
          </p:cNvCxnSpPr>
          <p:nvPr/>
        </p:nvCxnSpPr>
        <p:spPr>
          <a:xfrm>
            <a:off x="3717626" y="3657645"/>
            <a:ext cx="1303976" cy="9941"/>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433338FD-4C42-43AE-A7B1-C0705DD4CE04}"/>
              </a:ext>
            </a:extLst>
          </p:cNvPr>
          <p:cNvCxnSpPr>
            <a:cxnSpLocks/>
            <a:stCxn id="33" idx="6"/>
            <a:endCxn id="52" idx="2"/>
          </p:cNvCxnSpPr>
          <p:nvPr/>
        </p:nvCxnSpPr>
        <p:spPr>
          <a:xfrm flipV="1">
            <a:off x="5453602" y="3660006"/>
            <a:ext cx="1396332" cy="758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DCB32859-76A5-912C-E94E-AD896E8CFEE3}"/>
              </a:ext>
            </a:extLst>
          </p:cNvPr>
          <p:cNvCxnSpPr>
            <a:cxnSpLocks/>
            <a:stCxn id="7" idx="6"/>
            <a:endCxn id="25" idx="2"/>
          </p:cNvCxnSpPr>
          <p:nvPr/>
        </p:nvCxnSpPr>
        <p:spPr>
          <a:xfrm flipV="1">
            <a:off x="1877070" y="3657645"/>
            <a:ext cx="1408556" cy="9941"/>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A1B806EB-A6F3-3674-9DB9-AB5439FFBF29}"/>
              </a:ext>
            </a:extLst>
          </p:cNvPr>
          <p:cNvSpPr>
            <a:spLocks noGrp="1"/>
          </p:cNvSpPr>
          <p:nvPr>
            <p:ph type="ftr" sz="quarter" idx="11"/>
          </p:nvPr>
        </p:nvSpPr>
        <p:spPr/>
        <p:txBody>
          <a:bodyPr/>
          <a:lstStyle/>
          <a:p>
            <a:pPr>
              <a:defRPr/>
            </a:pPr>
            <a:r>
              <a:rPr lang="en-US">
                <a:latin typeface="Montserrat" panose="00000500000000000000" pitchFamily="2" charset="0"/>
              </a:rPr>
              <a:t>JAO S.A. | Open Call | Public | Uncontrolled copy</a:t>
            </a:r>
            <a:endParaRPr lang="en-US" dirty="0">
              <a:latin typeface="Montserrat" panose="00000500000000000000" pitchFamily="2" charset="0"/>
            </a:endParaRPr>
          </a:p>
        </p:txBody>
      </p:sp>
      <p:sp>
        <p:nvSpPr>
          <p:cNvPr id="3" name="Slide Number Placeholder 2">
            <a:extLst>
              <a:ext uri="{FF2B5EF4-FFF2-40B4-BE49-F238E27FC236}">
                <a16:creationId xmlns:a16="http://schemas.microsoft.com/office/drawing/2014/main" id="{CD9FBEEF-6C4A-0EE7-B768-90047482DC40}"/>
              </a:ext>
            </a:extLst>
          </p:cNvPr>
          <p:cNvSpPr>
            <a:spLocks noGrp="1"/>
          </p:cNvSpPr>
          <p:nvPr>
            <p:ph type="sldNum" sz="quarter" idx="12"/>
          </p:nvPr>
        </p:nvSpPr>
        <p:spPr/>
        <p:txBody>
          <a:bodyPr/>
          <a:lstStyle/>
          <a:p>
            <a:fld id="{F2D0F6CC-7A35-45B5-8491-B4B328EB7009}" type="slidenum">
              <a:rPr lang="en-US" altLang="tr-TR" smtClean="0">
                <a:latin typeface="Montserrat" panose="00000500000000000000" pitchFamily="2" charset="0"/>
              </a:rPr>
              <a:pPr/>
              <a:t>16</a:t>
            </a:fld>
            <a:endParaRPr lang="en-US" altLang="tr-TR">
              <a:latin typeface="Montserrat" panose="00000500000000000000" pitchFamily="2" charset="0"/>
            </a:endParaRPr>
          </a:p>
        </p:txBody>
      </p:sp>
      <p:cxnSp>
        <p:nvCxnSpPr>
          <p:cNvPr id="5" name="Straight Connector 4">
            <a:extLst>
              <a:ext uri="{FF2B5EF4-FFF2-40B4-BE49-F238E27FC236}">
                <a16:creationId xmlns:a16="http://schemas.microsoft.com/office/drawing/2014/main" id="{A9D992D4-4EE0-CE99-6787-A8811EA70D1A}"/>
              </a:ext>
            </a:extLst>
          </p:cNvPr>
          <p:cNvCxnSpPr>
            <a:cxnSpLocks/>
            <a:endCxn id="7" idx="2"/>
          </p:cNvCxnSpPr>
          <p:nvPr/>
        </p:nvCxnSpPr>
        <p:spPr>
          <a:xfrm>
            <a:off x="0" y="3667586"/>
            <a:ext cx="1445070" cy="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225FE1AC-9CF0-78DB-9DA6-DC98A3094313}"/>
              </a:ext>
            </a:extLst>
          </p:cNvPr>
          <p:cNvSpPr/>
          <p:nvPr/>
        </p:nvSpPr>
        <p:spPr>
          <a:xfrm>
            <a:off x="1445070" y="345158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8" name="Oval 7">
            <a:extLst>
              <a:ext uri="{FF2B5EF4-FFF2-40B4-BE49-F238E27FC236}">
                <a16:creationId xmlns:a16="http://schemas.microsoft.com/office/drawing/2014/main" id="{CECC4AD0-870B-A81D-AEEB-7C5E20BE546D}"/>
              </a:ext>
            </a:extLst>
          </p:cNvPr>
          <p:cNvSpPr/>
          <p:nvPr/>
        </p:nvSpPr>
        <p:spPr>
          <a:xfrm>
            <a:off x="1352304" y="333291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9" name="Oval 8">
            <a:extLst>
              <a:ext uri="{FF2B5EF4-FFF2-40B4-BE49-F238E27FC236}">
                <a16:creationId xmlns:a16="http://schemas.microsoft.com/office/drawing/2014/main" id="{81929C62-7A32-7FED-E21E-F317F0A676CE}"/>
              </a:ext>
            </a:extLst>
          </p:cNvPr>
          <p:cNvSpPr/>
          <p:nvPr/>
        </p:nvSpPr>
        <p:spPr>
          <a:xfrm>
            <a:off x="1177236" y="315161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10" name="Straight Connector 9">
            <a:extLst>
              <a:ext uri="{FF2B5EF4-FFF2-40B4-BE49-F238E27FC236}">
                <a16:creationId xmlns:a16="http://schemas.microsoft.com/office/drawing/2014/main" id="{D0BAC4FE-FA47-6CA0-3A41-DF2EB272080E}"/>
              </a:ext>
            </a:extLst>
          </p:cNvPr>
          <p:cNvCxnSpPr>
            <a:cxnSpLocks/>
            <a:stCxn id="7" idx="4"/>
            <a:endCxn id="12" idx="0"/>
          </p:cNvCxnSpPr>
          <p:nvPr/>
        </p:nvCxnSpPr>
        <p:spPr>
          <a:xfrm>
            <a:off x="1661070" y="3883586"/>
            <a:ext cx="11274" cy="1362455"/>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2" name="Oval 11">
            <a:extLst>
              <a:ext uri="{FF2B5EF4-FFF2-40B4-BE49-F238E27FC236}">
                <a16:creationId xmlns:a16="http://schemas.microsoft.com/office/drawing/2014/main" id="{EC9A67BD-0B0E-FC86-10A7-7D1E9DB0FC2E}"/>
              </a:ext>
            </a:extLst>
          </p:cNvPr>
          <p:cNvSpPr/>
          <p:nvPr/>
        </p:nvSpPr>
        <p:spPr>
          <a:xfrm>
            <a:off x="1564344" y="5246041"/>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3" name="Arc 12">
            <a:extLst>
              <a:ext uri="{FF2B5EF4-FFF2-40B4-BE49-F238E27FC236}">
                <a16:creationId xmlns:a16="http://schemas.microsoft.com/office/drawing/2014/main" id="{CCEEF02F-C1EA-5371-D823-E3AE4039746D}"/>
              </a:ext>
            </a:extLst>
          </p:cNvPr>
          <p:cNvSpPr/>
          <p:nvPr/>
        </p:nvSpPr>
        <p:spPr>
          <a:xfrm>
            <a:off x="1034248" y="3031730"/>
            <a:ext cx="1258965" cy="1264984"/>
          </a:xfrm>
          <a:prstGeom prst="arc">
            <a:avLst>
              <a:gd name="adj1" fmla="val 5430500"/>
              <a:gd name="adj2" fmla="val 10887319"/>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14" name="TextBox 13">
            <a:extLst>
              <a:ext uri="{FF2B5EF4-FFF2-40B4-BE49-F238E27FC236}">
                <a16:creationId xmlns:a16="http://schemas.microsoft.com/office/drawing/2014/main" id="{2649AD75-B603-4BFE-AE48-A724259B1530}"/>
              </a:ext>
            </a:extLst>
          </p:cNvPr>
          <p:cNvSpPr txBox="1"/>
          <p:nvPr/>
        </p:nvSpPr>
        <p:spPr>
          <a:xfrm>
            <a:off x="487228" y="2488102"/>
            <a:ext cx="231250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16.09.2026</a:t>
            </a:r>
          </a:p>
        </p:txBody>
      </p:sp>
      <p:cxnSp>
        <p:nvCxnSpPr>
          <p:cNvPr id="16" name="Straight Connector 15">
            <a:extLst>
              <a:ext uri="{FF2B5EF4-FFF2-40B4-BE49-F238E27FC236}">
                <a16:creationId xmlns:a16="http://schemas.microsoft.com/office/drawing/2014/main" id="{D05A31E1-7F86-E8E5-925B-3CC1834AF1FF}"/>
              </a:ext>
            </a:extLst>
          </p:cNvPr>
          <p:cNvCxnSpPr>
            <a:cxnSpLocks/>
          </p:cNvCxnSpPr>
          <p:nvPr/>
        </p:nvCxnSpPr>
        <p:spPr>
          <a:xfrm>
            <a:off x="1034248" y="6158826"/>
            <a:ext cx="1258965"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25" name="Oval 24">
            <a:extLst>
              <a:ext uri="{FF2B5EF4-FFF2-40B4-BE49-F238E27FC236}">
                <a16:creationId xmlns:a16="http://schemas.microsoft.com/office/drawing/2014/main" id="{5D4B7CEA-364A-F555-46FB-6CB30B289E64}"/>
              </a:ext>
            </a:extLst>
          </p:cNvPr>
          <p:cNvSpPr/>
          <p:nvPr/>
        </p:nvSpPr>
        <p:spPr>
          <a:xfrm>
            <a:off x="3285626" y="3441645"/>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26" name="Oval 25">
            <a:extLst>
              <a:ext uri="{FF2B5EF4-FFF2-40B4-BE49-F238E27FC236}">
                <a16:creationId xmlns:a16="http://schemas.microsoft.com/office/drawing/2014/main" id="{F1FFAC6E-D538-93A0-F20F-059968369B70}"/>
              </a:ext>
            </a:extLst>
          </p:cNvPr>
          <p:cNvSpPr/>
          <p:nvPr/>
        </p:nvSpPr>
        <p:spPr>
          <a:xfrm>
            <a:off x="3195650" y="3322973"/>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27" name="Oval 26">
            <a:extLst>
              <a:ext uri="{FF2B5EF4-FFF2-40B4-BE49-F238E27FC236}">
                <a16:creationId xmlns:a16="http://schemas.microsoft.com/office/drawing/2014/main" id="{5980C2EB-028C-1BA2-95CD-E89580C7560C}"/>
              </a:ext>
            </a:extLst>
          </p:cNvPr>
          <p:cNvSpPr/>
          <p:nvPr/>
        </p:nvSpPr>
        <p:spPr>
          <a:xfrm>
            <a:off x="3020582" y="3154923"/>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28" name="Straight Connector 27">
            <a:extLst>
              <a:ext uri="{FF2B5EF4-FFF2-40B4-BE49-F238E27FC236}">
                <a16:creationId xmlns:a16="http://schemas.microsoft.com/office/drawing/2014/main" id="{FCF25D16-5B93-33ED-3C12-2D5142218BA4}"/>
              </a:ext>
            </a:extLst>
          </p:cNvPr>
          <p:cNvCxnSpPr>
            <a:cxnSpLocks/>
            <a:stCxn id="29" idx="4"/>
            <a:endCxn id="25" idx="0"/>
          </p:cNvCxnSpPr>
          <p:nvPr/>
        </p:nvCxnSpPr>
        <p:spPr>
          <a:xfrm>
            <a:off x="3484429" y="2075797"/>
            <a:ext cx="17197" cy="1365848"/>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9" name="Oval 28">
            <a:extLst>
              <a:ext uri="{FF2B5EF4-FFF2-40B4-BE49-F238E27FC236}">
                <a16:creationId xmlns:a16="http://schemas.microsoft.com/office/drawing/2014/main" id="{F062620B-D7DE-4477-67D8-045229FA07D8}"/>
              </a:ext>
            </a:extLst>
          </p:cNvPr>
          <p:cNvSpPr/>
          <p:nvPr/>
        </p:nvSpPr>
        <p:spPr>
          <a:xfrm>
            <a:off x="3376429" y="1859797"/>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0" name="Arc 29">
            <a:extLst>
              <a:ext uri="{FF2B5EF4-FFF2-40B4-BE49-F238E27FC236}">
                <a16:creationId xmlns:a16="http://schemas.microsoft.com/office/drawing/2014/main" id="{A69CFBD7-F06B-83C1-4A9D-9328A074673A}"/>
              </a:ext>
            </a:extLst>
          </p:cNvPr>
          <p:cNvSpPr/>
          <p:nvPr/>
        </p:nvSpPr>
        <p:spPr>
          <a:xfrm>
            <a:off x="2874804" y="3035041"/>
            <a:ext cx="1258965" cy="1264984"/>
          </a:xfrm>
          <a:prstGeom prst="arc">
            <a:avLst>
              <a:gd name="adj1" fmla="val 10839746"/>
              <a:gd name="adj2" fmla="val 16116441"/>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31" name="TextBox 30">
            <a:extLst>
              <a:ext uri="{FF2B5EF4-FFF2-40B4-BE49-F238E27FC236}">
                <a16:creationId xmlns:a16="http://schemas.microsoft.com/office/drawing/2014/main" id="{A1D7F301-6F54-4A78-3B06-05BE5B61F912}"/>
              </a:ext>
            </a:extLst>
          </p:cNvPr>
          <p:cNvSpPr txBox="1"/>
          <p:nvPr/>
        </p:nvSpPr>
        <p:spPr>
          <a:xfrm>
            <a:off x="2407696" y="4342017"/>
            <a:ext cx="2371557"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15.09.2026</a:t>
            </a:r>
          </a:p>
        </p:txBody>
      </p:sp>
      <p:cxnSp>
        <p:nvCxnSpPr>
          <p:cNvPr id="32" name="Straight Connector 31">
            <a:extLst>
              <a:ext uri="{FF2B5EF4-FFF2-40B4-BE49-F238E27FC236}">
                <a16:creationId xmlns:a16="http://schemas.microsoft.com/office/drawing/2014/main" id="{641BC563-BC42-06ED-9990-94CE6E9F3169}"/>
              </a:ext>
            </a:extLst>
          </p:cNvPr>
          <p:cNvCxnSpPr>
            <a:cxnSpLocks/>
          </p:cNvCxnSpPr>
          <p:nvPr/>
        </p:nvCxnSpPr>
        <p:spPr>
          <a:xfrm>
            <a:off x="2861552" y="1822054"/>
            <a:ext cx="1378221" cy="0"/>
          </a:xfrm>
          <a:prstGeom prst="line">
            <a:avLst/>
          </a:prstGeom>
          <a:ln w="28575">
            <a:solidFill>
              <a:srgbClr val="BD2D67"/>
            </a:solidFill>
          </a:ln>
        </p:spPr>
        <p:style>
          <a:lnRef idx="1">
            <a:schemeClr val="dk1"/>
          </a:lnRef>
          <a:fillRef idx="0">
            <a:schemeClr val="dk1"/>
          </a:fillRef>
          <a:effectRef idx="0">
            <a:schemeClr val="dk1"/>
          </a:effectRef>
          <a:fontRef idx="minor">
            <a:schemeClr val="tx1"/>
          </a:fontRef>
        </p:style>
      </p:cxnSp>
      <p:sp>
        <p:nvSpPr>
          <p:cNvPr id="33" name="Oval 32">
            <a:extLst>
              <a:ext uri="{FF2B5EF4-FFF2-40B4-BE49-F238E27FC236}">
                <a16:creationId xmlns:a16="http://schemas.microsoft.com/office/drawing/2014/main" id="{2A048092-EC23-D71F-E8A3-3ECF85517D30}"/>
              </a:ext>
            </a:extLst>
          </p:cNvPr>
          <p:cNvSpPr/>
          <p:nvPr/>
        </p:nvSpPr>
        <p:spPr>
          <a:xfrm>
            <a:off x="5021602" y="345158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4" name="Oval 33">
            <a:extLst>
              <a:ext uri="{FF2B5EF4-FFF2-40B4-BE49-F238E27FC236}">
                <a16:creationId xmlns:a16="http://schemas.microsoft.com/office/drawing/2014/main" id="{AA66880E-3989-9904-CE2A-CFEA98C89AD5}"/>
              </a:ext>
            </a:extLst>
          </p:cNvPr>
          <p:cNvSpPr/>
          <p:nvPr/>
        </p:nvSpPr>
        <p:spPr>
          <a:xfrm>
            <a:off x="4915584" y="333291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5" name="Oval 34">
            <a:extLst>
              <a:ext uri="{FF2B5EF4-FFF2-40B4-BE49-F238E27FC236}">
                <a16:creationId xmlns:a16="http://schemas.microsoft.com/office/drawing/2014/main" id="{78E4098F-D5C7-2F9B-EE38-A67F4208CA54}"/>
              </a:ext>
            </a:extLst>
          </p:cNvPr>
          <p:cNvSpPr/>
          <p:nvPr/>
        </p:nvSpPr>
        <p:spPr>
          <a:xfrm>
            <a:off x="4756558" y="315161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36" name="Straight Connector 35">
            <a:extLst>
              <a:ext uri="{FF2B5EF4-FFF2-40B4-BE49-F238E27FC236}">
                <a16:creationId xmlns:a16="http://schemas.microsoft.com/office/drawing/2014/main" id="{F2131EC3-D79B-8EB8-1CE0-29D9C1472CB4}"/>
              </a:ext>
            </a:extLst>
          </p:cNvPr>
          <p:cNvCxnSpPr>
            <a:cxnSpLocks/>
            <a:endCxn id="37" idx="0"/>
          </p:cNvCxnSpPr>
          <p:nvPr/>
        </p:nvCxnSpPr>
        <p:spPr>
          <a:xfrm>
            <a:off x="5227011" y="3871121"/>
            <a:ext cx="8613" cy="137492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37" name="Oval 36">
            <a:extLst>
              <a:ext uri="{FF2B5EF4-FFF2-40B4-BE49-F238E27FC236}">
                <a16:creationId xmlns:a16="http://schemas.microsoft.com/office/drawing/2014/main" id="{E69895F0-051C-83E1-ED55-3FEA23A33FDD}"/>
              </a:ext>
            </a:extLst>
          </p:cNvPr>
          <p:cNvSpPr/>
          <p:nvPr/>
        </p:nvSpPr>
        <p:spPr>
          <a:xfrm>
            <a:off x="5127624" y="5246041"/>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8" name="Arc 37">
            <a:extLst>
              <a:ext uri="{FF2B5EF4-FFF2-40B4-BE49-F238E27FC236}">
                <a16:creationId xmlns:a16="http://schemas.microsoft.com/office/drawing/2014/main" id="{9D83DFCE-C4DC-37AB-A49B-84F59D3EFFF0}"/>
              </a:ext>
            </a:extLst>
          </p:cNvPr>
          <p:cNvSpPr/>
          <p:nvPr/>
        </p:nvSpPr>
        <p:spPr>
          <a:xfrm>
            <a:off x="4637284" y="3031730"/>
            <a:ext cx="1258965" cy="1264984"/>
          </a:xfrm>
          <a:prstGeom prst="arc">
            <a:avLst>
              <a:gd name="adj1" fmla="val 5703117"/>
              <a:gd name="adj2" fmla="val 10886061"/>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39" name="TextBox 38">
            <a:extLst>
              <a:ext uri="{FF2B5EF4-FFF2-40B4-BE49-F238E27FC236}">
                <a16:creationId xmlns:a16="http://schemas.microsoft.com/office/drawing/2014/main" id="{D363AB0E-1E41-82EF-CA18-90E56D3D5878}"/>
              </a:ext>
            </a:extLst>
          </p:cNvPr>
          <p:cNvSpPr txBox="1"/>
          <p:nvPr/>
        </p:nvSpPr>
        <p:spPr>
          <a:xfrm>
            <a:off x="4178258" y="2440654"/>
            <a:ext cx="2375457"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16.09.2026</a:t>
            </a:r>
          </a:p>
        </p:txBody>
      </p:sp>
      <p:cxnSp>
        <p:nvCxnSpPr>
          <p:cNvPr id="40" name="Straight Connector 39">
            <a:extLst>
              <a:ext uri="{FF2B5EF4-FFF2-40B4-BE49-F238E27FC236}">
                <a16:creationId xmlns:a16="http://schemas.microsoft.com/office/drawing/2014/main" id="{DD3C6397-E185-204A-ACFF-D5FB45648A0A}"/>
              </a:ext>
            </a:extLst>
          </p:cNvPr>
          <p:cNvCxnSpPr>
            <a:cxnSpLocks/>
          </p:cNvCxnSpPr>
          <p:nvPr/>
        </p:nvCxnSpPr>
        <p:spPr>
          <a:xfrm>
            <a:off x="4488197" y="6146614"/>
            <a:ext cx="1408052" cy="0"/>
          </a:xfrm>
          <a:prstGeom prst="line">
            <a:avLst/>
          </a:prstGeom>
          <a:ln w="28575">
            <a:solidFill>
              <a:srgbClr val="BD2D67"/>
            </a:solidFill>
          </a:ln>
        </p:spPr>
        <p:style>
          <a:lnRef idx="1">
            <a:schemeClr val="dk1"/>
          </a:lnRef>
          <a:fillRef idx="0">
            <a:schemeClr val="dk1"/>
          </a:fillRef>
          <a:effectRef idx="0">
            <a:schemeClr val="dk1"/>
          </a:effectRef>
          <a:fontRef idx="minor">
            <a:schemeClr val="tx1"/>
          </a:fontRef>
        </p:style>
      </p:cxnSp>
      <p:sp>
        <p:nvSpPr>
          <p:cNvPr id="45" name="TextBox 44">
            <a:extLst>
              <a:ext uri="{FF2B5EF4-FFF2-40B4-BE49-F238E27FC236}">
                <a16:creationId xmlns:a16="http://schemas.microsoft.com/office/drawing/2014/main" id="{9D521A39-6CE6-35E2-8F65-2661649BBF61}"/>
              </a:ext>
            </a:extLst>
          </p:cNvPr>
          <p:cNvSpPr txBox="1"/>
          <p:nvPr/>
        </p:nvSpPr>
        <p:spPr>
          <a:xfrm>
            <a:off x="101600" y="5514225"/>
            <a:ext cx="2918982" cy="646331"/>
          </a:xfrm>
          <a:prstGeom prst="rect">
            <a:avLst/>
          </a:prstGeom>
          <a:noFill/>
        </p:spPr>
        <p:txBody>
          <a:bodyPr wrap="square" rtlCol="0">
            <a:spAutoFit/>
          </a:bodyPr>
          <a:lstStyle/>
          <a:p>
            <a:pPr algn="ctr"/>
            <a:r>
              <a:rPr lang="en-GB" dirty="0">
                <a:solidFill>
                  <a:srgbClr val="00B0F0"/>
                </a:solidFill>
                <a:latin typeface="Montserrat" panose="00000500000000000000" pitchFamily="2" charset="0"/>
              </a:rPr>
              <a:t>Spain-France</a:t>
            </a:r>
            <a:br>
              <a:rPr lang="en-GB" dirty="0">
                <a:latin typeface="Montserrat" panose="00000500000000000000" pitchFamily="2" charset="0"/>
              </a:rPr>
            </a:br>
            <a:r>
              <a:rPr lang="en-GB" dirty="0">
                <a:solidFill>
                  <a:srgbClr val="A11A5D"/>
                </a:solidFill>
                <a:latin typeface="Montserrat" panose="00000500000000000000" pitchFamily="2" charset="0"/>
              </a:rPr>
              <a:t>Y Base 1 – 2027</a:t>
            </a:r>
          </a:p>
        </p:txBody>
      </p:sp>
      <p:sp>
        <p:nvSpPr>
          <p:cNvPr id="52" name="Oval 51">
            <a:extLst>
              <a:ext uri="{FF2B5EF4-FFF2-40B4-BE49-F238E27FC236}">
                <a16:creationId xmlns:a16="http://schemas.microsoft.com/office/drawing/2014/main" id="{976FE9A5-EE4B-09CE-D4AD-1D9CD9DD0A66}"/>
              </a:ext>
            </a:extLst>
          </p:cNvPr>
          <p:cNvSpPr/>
          <p:nvPr/>
        </p:nvSpPr>
        <p:spPr>
          <a:xfrm>
            <a:off x="6849934" y="344400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3" name="Oval 52">
            <a:extLst>
              <a:ext uri="{FF2B5EF4-FFF2-40B4-BE49-F238E27FC236}">
                <a16:creationId xmlns:a16="http://schemas.microsoft.com/office/drawing/2014/main" id="{13E38D75-91D5-A1AB-1EB5-3760136E0B7D}"/>
              </a:ext>
            </a:extLst>
          </p:cNvPr>
          <p:cNvSpPr/>
          <p:nvPr/>
        </p:nvSpPr>
        <p:spPr>
          <a:xfrm>
            <a:off x="6743916" y="332533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4" name="Oval 53">
            <a:extLst>
              <a:ext uri="{FF2B5EF4-FFF2-40B4-BE49-F238E27FC236}">
                <a16:creationId xmlns:a16="http://schemas.microsoft.com/office/drawing/2014/main" id="{C9417F0F-C18C-888C-6613-292D99D9B737}"/>
              </a:ext>
            </a:extLst>
          </p:cNvPr>
          <p:cNvSpPr/>
          <p:nvPr/>
        </p:nvSpPr>
        <p:spPr>
          <a:xfrm>
            <a:off x="6568848" y="314403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55" name="Straight Connector 54">
            <a:extLst>
              <a:ext uri="{FF2B5EF4-FFF2-40B4-BE49-F238E27FC236}">
                <a16:creationId xmlns:a16="http://schemas.microsoft.com/office/drawing/2014/main" id="{E6B332F8-9F71-0096-94FB-702907053E88}"/>
              </a:ext>
            </a:extLst>
          </p:cNvPr>
          <p:cNvCxnSpPr>
            <a:cxnSpLocks/>
            <a:stCxn id="56" idx="4"/>
            <a:endCxn id="52" idx="0"/>
          </p:cNvCxnSpPr>
          <p:nvPr/>
        </p:nvCxnSpPr>
        <p:spPr>
          <a:xfrm>
            <a:off x="7052553" y="2081874"/>
            <a:ext cx="13381" cy="1362132"/>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56" name="Oval 55">
            <a:extLst>
              <a:ext uri="{FF2B5EF4-FFF2-40B4-BE49-F238E27FC236}">
                <a16:creationId xmlns:a16="http://schemas.microsoft.com/office/drawing/2014/main" id="{2D51045A-DC42-C085-4E9F-06C4E9F0A272}"/>
              </a:ext>
            </a:extLst>
          </p:cNvPr>
          <p:cNvSpPr/>
          <p:nvPr/>
        </p:nvSpPr>
        <p:spPr>
          <a:xfrm>
            <a:off x="6944553" y="1865874"/>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57" name="Straight Connector 56">
            <a:extLst>
              <a:ext uri="{FF2B5EF4-FFF2-40B4-BE49-F238E27FC236}">
                <a16:creationId xmlns:a16="http://schemas.microsoft.com/office/drawing/2014/main" id="{9E2C55CF-8C29-519B-7AEA-7FFD11974220}"/>
              </a:ext>
            </a:extLst>
          </p:cNvPr>
          <p:cNvCxnSpPr>
            <a:cxnSpLocks/>
          </p:cNvCxnSpPr>
          <p:nvPr/>
        </p:nvCxnSpPr>
        <p:spPr>
          <a:xfrm>
            <a:off x="6208145" y="1824415"/>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07F79C81-A832-5B0A-7A6B-63C1E734FFDC}"/>
              </a:ext>
            </a:extLst>
          </p:cNvPr>
          <p:cNvSpPr txBox="1"/>
          <p:nvPr/>
        </p:nvSpPr>
        <p:spPr>
          <a:xfrm>
            <a:off x="2389701" y="1174690"/>
            <a:ext cx="2218823" cy="646331"/>
          </a:xfrm>
          <a:prstGeom prst="rect">
            <a:avLst/>
          </a:prstGeom>
          <a:noFill/>
        </p:spPr>
        <p:txBody>
          <a:bodyPr wrap="square" rtlCol="0">
            <a:spAutoFit/>
          </a:bodyPr>
          <a:lstStyle/>
          <a:p>
            <a:pPr algn="ctr"/>
            <a:r>
              <a:rPr lang="en-GB" dirty="0" err="1">
                <a:solidFill>
                  <a:srgbClr val="00B0F0"/>
                </a:solidFill>
                <a:latin typeface="Montserrat" panose="00000500000000000000" pitchFamily="2" charset="0"/>
              </a:rPr>
              <a:t>Nemolink</a:t>
            </a:r>
            <a:br>
              <a:rPr lang="en-GB" dirty="0">
                <a:latin typeface="Montserrat" panose="00000500000000000000" pitchFamily="2" charset="0"/>
              </a:rPr>
            </a:br>
            <a:r>
              <a:rPr lang="en-GB" dirty="0">
                <a:solidFill>
                  <a:srgbClr val="A11A5D"/>
                </a:solidFill>
                <a:latin typeface="Montserrat" panose="00000500000000000000" pitchFamily="2" charset="0"/>
              </a:rPr>
              <a:t>Y Base 8 – 2027</a:t>
            </a:r>
          </a:p>
        </p:txBody>
      </p:sp>
      <p:sp>
        <p:nvSpPr>
          <p:cNvPr id="61" name="TextBox 60">
            <a:extLst>
              <a:ext uri="{FF2B5EF4-FFF2-40B4-BE49-F238E27FC236}">
                <a16:creationId xmlns:a16="http://schemas.microsoft.com/office/drawing/2014/main" id="{F72DE31E-88ED-28A3-D5A6-2FA96B6D578E}"/>
              </a:ext>
            </a:extLst>
          </p:cNvPr>
          <p:cNvSpPr txBox="1"/>
          <p:nvPr/>
        </p:nvSpPr>
        <p:spPr>
          <a:xfrm>
            <a:off x="4163505" y="5500686"/>
            <a:ext cx="2078143" cy="646331"/>
          </a:xfrm>
          <a:prstGeom prst="rect">
            <a:avLst/>
          </a:prstGeom>
          <a:noFill/>
        </p:spPr>
        <p:txBody>
          <a:bodyPr wrap="square" rtlCol="0">
            <a:spAutoFit/>
          </a:bodyPr>
          <a:lstStyle/>
          <a:p>
            <a:pPr algn="ctr"/>
            <a:r>
              <a:rPr lang="en-GB" dirty="0">
                <a:solidFill>
                  <a:srgbClr val="00B0F0"/>
                </a:solidFill>
                <a:latin typeface="Montserrat" panose="00000500000000000000" pitchFamily="2" charset="0"/>
              </a:rPr>
              <a:t>Viking Link</a:t>
            </a:r>
            <a:br>
              <a:rPr lang="en-GB" dirty="0">
                <a:latin typeface="Montserrat" panose="00000500000000000000" pitchFamily="2" charset="0"/>
              </a:rPr>
            </a:br>
            <a:r>
              <a:rPr lang="en-GB" dirty="0">
                <a:solidFill>
                  <a:srgbClr val="A11A5D"/>
                </a:solidFill>
                <a:latin typeface="Montserrat" panose="00000500000000000000" pitchFamily="2" charset="0"/>
              </a:rPr>
              <a:t>Y Base 3 – 2027</a:t>
            </a:r>
          </a:p>
        </p:txBody>
      </p:sp>
      <p:sp>
        <p:nvSpPr>
          <p:cNvPr id="62" name="TextBox 61">
            <a:extLst>
              <a:ext uri="{FF2B5EF4-FFF2-40B4-BE49-F238E27FC236}">
                <a16:creationId xmlns:a16="http://schemas.microsoft.com/office/drawing/2014/main" id="{3ACDB2E8-10EB-F1F5-7F43-2F5414C2CB3D}"/>
              </a:ext>
            </a:extLst>
          </p:cNvPr>
          <p:cNvSpPr txBox="1"/>
          <p:nvPr/>
        </p:nvSpPr>
        <p:spPr>
          <a:xfrm>
            <a:off x="5974777" y="4279383"/>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23.09.2026</a:t>
            </a:r>
          </a:p>
        </p:txBody>
      </p:sp>
      <p:sp>
        <p:nvSpPr>
          <p:cNvPr id="63" name="Arc 62">
            <a:extLst>
              <a:ext uri="{FF2B5EF4-FFF2-40B4-BE49-F238E27FC236}">
                <a16:creationId xmlns:a16="http://schemas.microsoft.com/office/drawing/2014/main" id="{99EFC5D7-E218-5C07-96C7-06AB07331DE6}"/>
              </a:ext>
            </a:extLst>
          </p:cNvPr>
          <p:cNvSpPr/>
          <p:nvPr/>
        </p:nvSpPr>
        <p:spPr>
          <a:xfrm>
            <a:off x="6439112" y="3017526"/>
            <a:ext cx="1258965" cy="1264984"/>
          </a:xfrm>
          <a:prstGeom prst="arc">
            <a:avLst>
              <a:gd name="adj1" fmla="val 10768956"/>
              <a:gd name="adj2" fmla="val 15992765"/>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4" name="Chord 3">
            <a:extLst>
              <a:ext uri="{FF2B5EF4-FFF2-40B4-BE49-F238E27FC236}">
                <a16:creationId xmlns:a16="http://schemas.microsoft.com/office/drawing/2014/main" id="{3F339601-CC54-4C99-7DCC-F2709FE84ED0}"/>
              </a:ext>
            </a:extLst>
          </p:cNvPr>
          <p:cNvSpPr/>
          <p:nvPr/>
        </p:nvSpPr>
        <p:spPr>
          <a:xfrm rot="17534007">
            <a:off x="-1361801" y="-2787658"/>
            <a:ext cx="4110461" cy="4388022"/>
          </a:xfrm>
          <a:prstGeom prst="chord">
            <a:avLst/>
          </a:prstGeom>
          <a:solidFill>
            <a:srgbClr val="96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latin typeface="Montserrat" panose="00000500000000000000" pitchFamily="2" charset="0"/>
            </a:endParaRPr>
          </a:p>
        </p:txBody>
      </p:sp>
      <p:sp>
        <p:nvSpPr>
          <p:cNvPr id="17" name="TextBox 16">
            <a:extLst>
              <a:ext uri="{FF2B5EF4-FFF2-40B4-BE49-F238E27FC236}">
                <a16:creationId xmlns:a16="http://schemas.microsoft.com/office/drawing/2014/main" id="{57F393C8-637D-DE9F-5FFB-61FA143DEA75}"/>
              </a:ext>
            </a:extLst>
          </p:cNvPr>
          <p:cNvSpPr txBox="1"/>
          <p:nvPr/>
        </p:nvSpPr>
        <p:spPr>
          <a:xfrm>
            <a:off x="5366636" y="1140689"/>
            <a:ext cx="3006562" cy="646331"/>
          </a:xfrm>
          <a:prstGeom prst="rect">
            <a:avLst/>
          </a:prstGeom>
          <a:noFill/>
        </p:spPr>
        <p:txBody>
          <a:bodyPr wrap="square">
            <a:spAutoFit/>
          </a:bodyPr>
          <a:lstStyle/>
          <a:p>
            <a:pPr algn="ctr"/>
            <a:r>
              <a:rPr lang="en-GB" dirty="0">
                <a:solidFill>
                  <a:srgbClr val="00B0F0"/>
                </a:solidFill>
                <a:latin typeface="Montserrat" panose="00000500000000000000" pitchFamily="2" charset="0"/>
              </a:rPr>
              <a:t>Denmark – Netherland</a:t>
            </a:r>
            <a:br>
              <a:rPr lang="en-GB" dirty="0">
                <a:latin typeface="Montserrat" panose="00000500000000000000" pitchFamily="2" charset="0"/>
              </a:rPr>
            </a:br>
            <a:r>
              <a:rPr lang="en-GB" dirty="0">
                <a:solidFill>
                  <a:srgbClr val="A11A5D"/>
                </a:solidFill>
                <a:latin typeface="Montserrat" panose="00000500000000000000" pitchFamily="2" charset="0"/>
              </a:rPr>
              <a:t>Y Base 1 – 2027</a:t>
            </a:r>
          </a:p>
        </p:txBody>
      </p:sp>
      <p:cxnSp>
        <p:nvCxnSpPr>
          <p:cNvPr id="18" name="Straight Connector 17">
            <a:extLst>
              <a:ext uri="{FF2B5EF4-FFF2-40B4-BE49-F238E27FC236}">
                <a16:creationId xmlns:a16="http://schemas.microsoft.com/office/drawing/2014/main" id="{3947D0A3-17AB-4FE6-5C38-8B73D903B5EA}"/>
              </a:ext>
            </a:extLst>
          </p:cNvPr>
          <p:cNvCxnSpPr>
            <a:cxnSpLocks/>
            <a:stCxn id="52" idx="6"/>
            <a:endCxn id="43" idx="2"/>
          </p:cNvCxnSpPr>
          <p:nvPr/>
        </p:nvCxnSpPr>
        <p:spPr>
          <a:xfrm flipV="1">
            <a:off x="7281934" y="3645000"/>
            <a:ext cx="1282913" cy="15006"/>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0" name="TextBox 69">
            <a:extLst>
              <a:ext uri="{FF2B5EF4-FFF2-40B4-BE49-F238E27FC236}">
                <a16:creationId xmlns:a16="http://schemas.microsoft.com/office/drawing/2014/main" id="{B1CB2775-F08E-BB57-4A62-B6866B4E9C09}"/>
              </a:ext>
            </a:extLst>
          </p:cNvPr>
          <p:cNvSpPr txBox="1"/>
          <p:nvPr/>
        </p:nvSpPr>
        <p:spPr>
          <a:xfrm>
            <a:off x="3515134" y="0"/>
            <a:ext cx="6629096" cy="923330"/>
          </a:xfrm>
          <a:prstGeom prst="rect">
            <a:avLst/>
          </a:prstGeom>
          <a:noFill/>
        </p:spPr>
        <p:txBody>
          <a:bodyPr wrap="square" rtlCol="0">
            <a:spAutoFit/>
          </a:bodyPr>
          <a:lstStyle/>
          <a:p>
            <a:pPr algn="ctr"/>
            <a:r>
              <a:rPr lang="en-GB" sz="5400" dirty="0">
                <a:solidFill>
                  <a:schemeClr val="tx1">
                    <a:lumMod val="65000"/>
                    <a:lumOff val="35000"/>
                  </a:schemeClr>
                </a:solidFill>
                <a:latin typeface="Montserrat" panose="00000500000000000000" pitchFamily="2" charset="0"/>
              </a:rPr>
              <a:t>Auction Calendar</a:t>
            </a:r>
          </a:p>
        </p:txBody>
      </p:sp>
      <p:grpSp>
        <p:nvGrpSpPr>
          <p:cNvPr id="108" name="Group 107">
            <a:extLst>
              <a:ext uri="{FF2B5EF4-FFF2-40B4-BE49-F238E27FC236}">
                <a16:creationId xmlns:a16="http://schemas.microsoft.com/office/drawing/2014/main" id="{76EFEFED-01CF-1D77-A0AD-9B58B09936EA}"/>
              </a:ext>
            </a:extLst>
          </p:cNvPr>
          <p:cNvGrpSpPr/>
          <p:nvPr/>
        </p:nvGrpSpPr>
        <p:grpSpPr>
          <a:xfrm>
            <a:off x="6151768" y="762358"/>
            <a:ext cx="1248584" cy="221870"/>
            <a:chOff x="5024970" y="760247"/>
            <a:chExt cx="1248584" cy="221870"/>
          </a:xfrm>
        </p:grpSpPr>
        <p:sp>
          <p:nvSpPr>
            <p:cNvPr id="97" name="Oval 96">
              <a:extLst>
                <a:ext uri="{FF2B5EF4-FFF2-40B4-BE49-F238E27FC236}">
                  <a16:creationId xmlns:a16="http://schemas.microsoft.com/office/drawing/2014/main" id="{2FB77D86-BBEC-9EB4-2435-05BD32B8FEE9}"/>
                </a:ext>
              </a:extLst>
            </p:cNvPr>
            <p:cNvSpPr/>
            <p:nvPr/>
          </p:nvSpPr>
          <p:spPr>
            <a:xfrm>
              <a:off x="5024970" y="766117"/>
              <a:ext cx="216000" cy="216000"/>
            </a:xfrm>
            <a:prstGeom prst="ellipse">
              <a:avLst/>
            </a:prstGeom>
            <a:solidFill>
              <a:srgbClr val="F664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02" name="Oval 101">
              <a:extLst>
                <a:ext uri="{FF2B5EF4-FFF2-40B4-BE49-F238E27FC236}">
                  <a16:creationId xmlns:a16="http://schemas.microsoft.com/office/drawing/2014/main" id="{4CF23BB2-82D8-9FA5-7334-608FE9633040}"/>
                </a:ext>
              </a:extLst>
            </p:cNvPr>
            <p:cNvSpPr/>
            <p:nvPr/>
          </p:nvSpPr>
          <p:spPr>
            <a:xfrm>
              <a:off x="5368485" y="762923"/>
              <a:ext cx="216000" cy="21600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103" name="Oval 102">
              <a:extLst>
                <a:ext uri="{FF2B5EF4-FFF2-40B4-BE49-F238E27FC236}">
                  <a16:creationId xmlns:a16="http://schemas.microsoft.com/office/drawing/2014/main" id="{B04595F9-5AAD-E1A0-CA45-905C3638F64A}"/>
                </a:ext>
              </a:extLst>
            </p:cNvPr>
            <p:cNvSpPr/>
            <p:nvPr/>
          </p:nvSpPr>
          <p:spPr>
            <a:xfrm>
              <a:off x="5713676" y="762923"/>
              <a:ext cx="216000" cy="2160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05" name="Oval 104">
              <a:extLst>
                <a:ext uri="{FF2B5EF4-FFF2-40B4-BE49-F238E27FC236}">
                  <a16:creationId xmlns:a16="http://schemas.microsoft.com/office/drawing/2014/main" id="{CD2C3392-D31A-190E-C924-102857E28027}"/>
                </a:ext>
              </a:extLst>
            </p:cNvPr>
            <p:cNvSpPr/>
            <p:nvPr/>
          </p:nvSpPr>
          <p:spPr>
            <a:xfrm>
              <a:off x="6057554" y="760247"/>
              <a:ext cx="216000" cy="216000"/>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grpSp>
      <p:sp>
        <p:nvSpPr>
          <p:cNvPr id="43" name="Oval 42">
            <a:extLst>
              <a:ext uri="{FF2B5EF4-FFF2-40B4-BE49-F238E27FC236}">
                <a16:creationId xmlns:a16="http://schemas.microsoft.com/office/drawing/2014/main" id="{3C867C33-317B-B2F0-7CA1-59E814D33254}"/>
              </a:ext>
            </a:extLst>
          </p:cNvPr>
          <p:cNvSpPr/>
          <p:nvPr/>
        </p:nvSpPr>
        <p:spPr>
          <a:xfrm>
            <a:off x="8564847" y="3429000"/>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46" name="Oval 45">
            <a:extLst>
              <a:ext uri="{FF2B5EF4-FFF2-40B4-BE49-F238E27FC236}">
                <a16:creationId xmlns:a16="http://schemas.microsoft.com/office/drawing/2014/main" id="{D200CC84-0998-7DE5-25BA-14B3F968CEE1}"/>
              </a:ext>
            </a:extLst>
          </p:cNvPr>
          <p:cNvSpPr/>
          <p:nvPr/>
        </p:nvSpPr>
        <p:spPr>
          <a:xfrm>
            <a:off x="8472081" y="3310328"/>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47" name="Oval 46">
            <a:extLst>
              <a:ext uri="{FF2B5EF4-FFF2-40B4-BE49-F238E27FC236}">
                <a16:creationId xmlns:a16="http://schemas.microsoft.com/office/drawing/2014/main" id="{B3122BF0-BD82-56CC-4C80-4F4026E3F409}"/>
              </a:ext>
            </a:extLst>
          </p:cNvPr>
          <p:cNvSpPr/>
          <p:nvPr/>
        </p:nvSpPr>
        <p:spPr>
          <a:xfrm>
            <a:off x="8297013" y="3129026"/>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48" name="Straight Connector 47">
            <a:extLst>
              <a:ext uri="{FF2B5EF4-FFF2-40B4-BE49-F238E27FC236}">
                <a16:creationId xmlns:a16="http://schemas.microsoft.com/office/drawing/2014/main" id="{0BF2F160-9599-695C-3F6C-066E24A598A1}"/>
              </a:ext>
            </a:extLst>
          </p:cNvPr>
          <p:cNvCxnSpPr>
            <a:cxnSpLocks/>
            <a:stCxn id="43" idx="4"/>
            <a:endCxn id="49" idx="0"/>
          </p:cNvCxnSpPr>
          <p:nvPr/>
        </p:nvCxnSpPr>
        <p:spPr>
          <a:xfrm>
            <a:off x="8780847" y="3861000"/>
            <a:ext cx="11274" cy="1362455"/>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49" name="Oval 48">
            <a:extLst>
              <a:ext uri="{FF2B5EF4-FFF2-40B4-BE49-F238E27FC236}">
                <a16:creationId xmlns:a16="http://schemas.microsoft.com/office/drawing/2014/main" id="{8C7AC524-A037-1728-E088-2968737B0B82}"/>
              </a:ext>
            </a:extLst>
          </p:cNvPr>
          <p:cNvSpPr/>
          <p:nvPr/>
        </p:nvSpPr>
        <p:spPr>
          <a:xfrm>
            <a:off x="8684121" y="5223455"/>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0" name="Arc 49">
            <a:extLst>
              <a:ext uri="{FF2B5EF4-FFF2-40B4-BE49-F238E27FC236}">
                <a16:creationId xmlns:a16="http://schemas.microsoft.com/office/drawing/2014/main" id="{10DFA702-0BEB-95AE-344D-4267A7547739}"/>
              </a:ext>
            </a:extLst>
          </p:cNvPr>
          <p:cNvSpPr/>
          <p:nvPr/>
        </p:nvSpPr>
        <p:spPr>
          <a:xfrm>
            <a:off x="8154025" y="3009144"/>
            <a:ext cx="1258965" cy="1264984"/>
          </a:xfrm>
          <a:prstGeom prst="arc">
            <a:avLst>
              <a:gd name="adj1" fmla="val 5430500"/>
              <a:gd name="adj2" fmla="val 10887319"/>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cxnSp>
        <p:nvCxnSpPr>
          <p:cNvPr id="65" name="Straight Connector 64">
            <a:extLst>
              <a:ext uri="{FF2B5EF4-FFF2-40B4-BE49-F238E27FC236}">
                <a16:creationId xmlns:a16="http://schemas.microsoft.com/office/drawing/2014/main" id="{42551985-1395-4660-CFB6-ABCD083F81DE}"/>
              </a:ext>
            </a:extLst>
          </p:cNvPr>
          <p:cNvCxnSpPr>
            <a:cxnSpLocks/>
            <a:stCxn id="43" idx="6"/>
            <a:endCxn id="66" idx="2"/>
          </p:cNvCxnSpPr>
          <p:nvPr/>
        </p:nvCxnSpPr>
        <p:spPr>
          <a:xfrm>
            <a:off x="8996847" y="3645000"/>
            <a:ext cx="1428469" cy="2474"/>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66" name="Oval 65">
            <a:extLst>
              <a:ext uri="{FF2B5EF4-FFF2-40B4-BE49-F238E27FC236}">
                <a16:creationId xmlns:a16="http://schemas.microsoft.com/office/drawing/2014/main" id="{FF97A06E-87D0-910B-BE74-F14C13A993E3}"/>
              </a:ext>
            </a:extLst>
          </p:cNvPr>
          <p:cNvSpPr/>
          <p:nvPr/>
        </p:nvSpPr>
        <p:spPr>
          <a:xfrm>
            <a:off x="10425316" y="3431474"/>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67" name="Oval 66">
            <a:extLst>
              <a:ext uri="{FF2B5EF4-FFF2-40B4-BE49-F238E27FC236}">
                <a16:creationId xmlns:a16="http://schemas.microsoft.com/office/drawing/2014/main" id="{D8C1FBB8-B242-1C99-E121-E84CD77618C1}"/>
              </a:ext>
            </a:extLst>
          </p:cNvPr>
          <p:cNvSpPr/>
          <p:nvPr/>
        </p:nvSpPr>
        <p:spPr>
          <a:xfrm>
            <a:off x="10319298" y="3312802"/>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68" name="Oval 67">
            <a:extLst>
              <a:ext uri="{FF2B5EF4-FFF2-40B4-BE49-F238E27FC236}">
                <a16:creationId xmlns:a16="http://schemas.microsoft.com/office/drawing/2014/main" id="{8D710913-1742-D35E-EAB4-01D524898075}"/>
              </a:ext>
            </a:extLst>
          </p:cNvPr>
          <p:cNvSpPr/>
          <p:nvPr/>
        </p:nvSpPr>
        <p:spPr>
          <a:xfrm>
            <a:off x="10144230" y="3131500"/>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69" name="Straight Connector 68">
            <a:extLst>
              <a:ext uri="{FF2B5EF4-FFF2-40B4-BE49-F238E27FC236}">
                <a16:creationId xmlns:a16="http://schemas.microsoft.com/office/drawing/2014/main" id="{269900EC-7F43-F266-BC5D-8B4547B2DE4E}"/>
              </a:ext>
            </a:extLst>
          </p:cNvPr>
          <p:cNvCxnSpPr>
            <a:cxnSpLocks/>
            <a:stCxn id="71" idx="4"/>
            <a:endCxn id="66" idx="0"/>
          </p:cNvCxnSpPr>
          <p:nvPr/>
        </p:nvCxnSpPr>
        <p:spPr>
          <a:xfrm>
            <a:off x="10627935" y="2069342"/>
            <a:ext cx="13381" cy="1362132"/>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1" name="Oval 70">
            <a:extLst>
              <a:ext uri="{FF2B5EF4-FFF2-40B4-BE49-F238E27FC236}">
                <a16:creationId xmlns:a16="http://schemas.microsoft.com/office/drawing/2014/main" id="{2D61A385-E107-1567-BF66-5EC6BFA3103E}"/>
              </a:ext>
            </a:extLst>
          </p:cNvPr>
          <p:cNvSpPr/>
          <p:nvPr/>
        </p:nvSpPr>
        <p:spPr>
          <a:xfrm>
            <a:off x="10519935" y="1853342"/>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72" name="Arc 71">
            <a:extLst>
              <a:ext uri="{FF2B5EF4-FFF2-40B4-BE49-F238E27FC236}">
                <a16:creationId xmlns:a16="http://schemas.microsoft.com/office/drawing/2014/main" id="{C8A013F9-F92F-EB09-6B08-DF4887ADE1BF}"/>
              </a:ext>
            </a:extLst>
          </p:cNvPr>
          <p:cNvSpPr/>
          <p:nvPr/>
        </p:nvSpPr>
        <p:spPr>
          <a:xfrm>
            <a:off x="10014494" y="3004994"/>
            <a:ext cx="1258965" cy="1264984"/>
          </a:xfrm>
          <a:prstGeom prst="arc">
            <a:avLst>
              <a:gd name="adj1" fmla="val 10768956"/>
              <a:gd name="adj2" fmla="val 15992765"/>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cxnSp>
        <p:nvCxnSpPr>
          <p:cNvPr id="75" name="Straight Connector 74">
            <a:extLst>
              <a:ext uri="{FF2B5EF4-FFF2-40B4-BE49-F238E27FC236}">
                <a16:creationId xmlns:a16="http://schemas.microsoft.com/office/drawing/2014/main" id="{FADAD58F-8CBD-5F18-9682-CB0F91243E70}"/>
              </a:ext>
            </a:extLst>
          </p:cNvPr>
          <p:cNvCxnSpPr>
            <a:cxnSpLocks/>
            <a:stCxn id="66" idx="6"/>
          </p:cNvCxnSpPr>
          <p:nvPr/>
        </p:nvCxnSpPr>
        <p:spPr>
          <a:xfrm>
            <a:off x="10857316" y="3647474"/>
            <a:ext cx="1334684" cy="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6" name="TextBox 75">
            <a:extLst>
              <a:ext uri="{FF2B5EF4-FFF2-40B4-BE49-F238E27FC236}">
                <a16:creationId xmlns:a16="http://schemas.microsoft.com/office/drawing/2014/main" id="{BD2921D6-433B-5AAF-8F77-C76B5504BC53}"/>
              </a:ext>
            </a:extLst>
          </p:cNvPr>
          <p:cNvSpPr txBox="1"/>
          <p:nvPr/>
        </p:nvSpPr>
        <p:spPr>
          <a:xfrm>
            <a:off x="7739856" y="2472540"/>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23.09.2026</a:t>
            </a:r>
          </a:p>
        </p:txBody>
      </p:sp>
      <p:sp>
        <p:nvSpPr>
          <p:cNvPr id="77" name="TextBox 76">
            <a:extLst>
              <a:ext uri="{FF2B5EF4-FFF2-40B4-BE49-F238E27FC236}">
                <a16:creationId xmlns:a16="http://schemas.microsoft.com/office/drawing/2014/main" id="{3859CA27-31F1-6A8F-C5FE-7F59462B8AB6}"/>
              </a:ext>
            </a:extLst>
          </p:cNvPr>
          <p:cNvSpPr txBox="1"/>
          <p:nvPr/>
        </p:nvSpPr>
        <p:spPr>
          <a:xfrm>
            <a:off x="7586365" y="5475116"/>
            <a:ext cx="2428129" cy="646331"/>
          </a:xfrm>
          <a:prstGeom prst="rect">
            <a:avLst/>
          </a:prstGeom>
          <a:noFill/>
        </p:spPr>
        <p:txBody>
          <a:bodyPr wrap="square">
            <a:spAutoFit/>
          </a:bodyPr>
          <a:lstStyle/>
          <a:p>
            <a:pPr algn="ctr"/>
            <a:r>
              <a:rPr lang="en-GB" dirty="0">
                <a:solidFill>
                  <a:srgbClr val="00B0F0"/>
                </a:solidFill>
                <a:latin typeface="Montserrat" panose="00000500000000000000" pitchFamily="2" charset="0"/>
              </a:rPr>
              <a:t>IFA2</a:t>
            </a:r>
            <a:br>
              <a:rPr lang="en-GB" dirty="0">
                <a:latin typeface="Montserrat" panose="00000500000000000000" pitchFamily="2" charset="0"/>
              </a:rPr>
            </a:br>
            <a:r>
              <a:rPr lang="en-GB" dirty="0">
                <a:solidFill>
                  <a:srgbClr val="A11A5D"/>
                </a:solidFill>
                <a:latin typeface="Montserrat" panose="00000500000000000000" pitchFamily="2" charset="0"/>
              </a:rPr>
              <a:t>Y Base 6 – 2027</a:t>
            </a:r>
          </a:p>
        </p:txBody>
      </p:sp>
      <p:sp>
        <p:nvSpPr>
          <p:cNvPr id="79" name="TextBox 78">
            <a:extLst>
              <a:ext uri="{FF2B5EF4-FFF2-40B4-BE49-F238E27FC236}">
                <a16:creationId xmlns:a16="http://schemas.microsoft.com/office/drawing/2014/main" id="{DE301404-7313-1903-647F-4861EED6062C}"/>
              </a:ext>
            </a:extLst>
          </p:cNvPr>
          <p:cNvSpPr txBox="1"/>
          <p:nvPr/>
        </p:nvSpPr>
        <p:spPr>
          <a:xfrm>
            <a:off x="9711081" y="4262732"/>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24.09.2026</a:t>
            </a:r>
          </a:p>
        </p:txBody>
      </p:sp>
      <p:sp>
        <p:nvSpPr>
          <p:cNvPr id="80" name="TextBox 79">
            <a:extLst>
              <a:ext uri="{FF2B5EF4-FFF2-40B4-BE49-F238E27FC236}">
                <a16:creationId xmlns:a16="http://schemas.microsoft.com/office/drawing/2014/main" id="{ADAA4AD1-6535-C3AF-DC61-E874CDDB80D8}"/>
              </a:ext>
            </a:extLst>
          </p:cNvPr>
          <p:cNvSpPr txBox="1"/>
          <p:nvPr/>
        </p:nvSpPr>
        <p:spPr>
          <a:xfrm>
            <a:off x="9515377" y="1174690"/>
            <a:ext cx="2567255" cy="646331"/>
          </a:xfrm>
          <a:prstGeom prst="rect">
            <a:avLst/>
          </a:prstGeom>
          <a:noFill/>
        </p:spPr>
        <p:txBody>
          <a:bodyPr wrap="square" rtlCol="0">
            <a:spAutoFit/>
          </a:bodyPr>
          <a:lstStyle/>
          <a:p>
            <a:pPr algn="ctr"/>
            <a:r>
              <a:rPr lang="en-GB" dirty="0">
                <a:solidFill>
                  <a:srgbClr val="00B0F0"/>
                </a:solidFill>
                <a:latin typeface="Montserrat" panose="00000500000000000000" pitchFamily="2" charset="0"/>
              </a:rPr>
              <a:t>Switzerland - France</a:t>
            </a:r>
            <a:br>
              <a:rPr lang="en-GB" dirty="0">
                <a:latin typeface="Montserrat" panose="00000500000000000000" pitchFamily="2" charset="0"/>
              </a:rPr>
            </a:br>
            <a:r>
              <a:rPr lang="en-GB" dirty="0">
                <a:solidFill>
                  <a:srgbClr val="A11A5D"/>
                </a:solidFill>
                <a:latin typeface="Montserrat" panose="00000500000000000000" pitchFamily="2" charset="0"/>
              </a:rPr>
              <a:t>Y Base 2 – 2027</a:t>
            </a:r>
          </a:p>
        </p:txBody>
      </p:sp>
      <p:cxnSp>
        <p:nvCxnSpPr>
          <p:cNvPr id="95" name="Straight Connector 94">
            <a:extLst>
              <a:ext uri="{FF2B5EF4-FFF2-40B4-BE49-F238E27FC236}">
                <a16:creationId xmlns:a16="http://schemas.microsoft.com/office/drawing/2014/main" id="{47B32BFE-DB4B-5879-3726-72DDEDAA792A}"/>
              </a:ext>
            </a:extLst>
          </p:cNvPr>
          <p:cNvCxnSpPr>
            <a:cxnSpLocks/>
          </p:cNvCxnSpPr>
          <p:nvPr/>
        </p:nvCxnSpPr>
        <p:spPr>
          <a:xfrm>
            <a:off x="10046824" y="1795898"/>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cxnSp>
        <p:nvCxnSpPr>
          <p:cNvPr id="96" name="Straight Connector 95">
            <a:extLst>
              <a:ext uri="{FF2B5EF4-FFF2-40B4-BE49-F238E27FC236}">
                <a16:creationId xmlns:a16="http://schemas.microsoft.com/office/drawing/2014/main" id="{57E88F83-61E6-2A7C-C64C-543F8ADB9212}"/>
              </a:ext>
            </a:extLst>
          </p:cNvPr>
          <p:cNvCxnSpPr>
            <a:cxnSpLocks/>
          </p:cNvCxnSpPr>
          <p:nvPr/>
        </p:nvCxnSpPr>
        <p:spPr>
          <a:xfrm>
            <a:off x="8109410" y="6127529"/>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6ADA8A87-B94E-09F6-D9F3-5AA59883B48B}"/>
              </a:ext>
            </a:extLst>
          </p:cNvPr>
          <p:cNvSpPr txBox="1"/>
          <p:nvPr/>
        </p:nvSpPr>
        <p:spPr>
          <a:xfrm>
            <a:off x="448146" y="46166"/>
            <a:ext cx="1808315" cy="830997"/>
          </a:xfrm>
          <a:prstGeom prst="rect">
            <a:avLst/>
          </a:prstGeom>
          <a:noFill/>
        </p:spPr>
        <p:txBody>
          <a:bodyPr wrap="square" rtlCol="0">
            <a:spAutoFit/>
          </a:bodyPr>
          <a:lstStyle/>
          <a:p>
            <a:r>
              <a:rPr lang="en-US" sz="4800" dirty="0">
                <a:solidFill>
                  <a:schemeClr val="bg1"/>
                </a:solidFill>
                <a:latin typeface="Montserrat" panose="00000500000000000000" pitchFamily="2" charset="0"/>
              </a:rPr>
              <a:t>2027</a:t>
            </a:r>
          </a:p>
        </p:txBody>
      </p:sp>
      <p:sp>
        <p:nvSpPr>
          <p:cNvPr id="11" name="Date Placeholder 10">
            <a:extLst>
              <a:ext uri="{FF2B5EF4-FFF2-40B4-BE49-F238E27FC236}">
                <a16:creationId xmlns:a16="http://schemas.microsoft.com/office/drawing/2014/main" id="{E4F9E9B7-B7A7-E316-892C-C37DDB1AC543}"/>
              </a:ext>
            </a:extLst>
          </p:cNvPr>
          <p:cNvSpPr>
            <a:spLocks noGrp="1"/>
          </p:cNvSpPr>
          <p:nvPr>
            <p:ph type="dt" sz="half" idx="10"/>
          </p:nvPr>
        </p:nvSpPr>
        <p:spPr/>
        <p:txBody>
          <a:bodyPr/>
          <a:lstStyle/>
          <a:p>
            <a:pPr>
              <a:defRPr/>
            </a:pPr>
            <a:fld id="{6F2AE4CE-188B-4C3D-BF69-AB75B8B722FC}" type="datetime1">
              <a:rPr lang="en-US" smtClean="0"/>
              <a:t>9/11/2026</a:t>
            </a:fld>
            <a:endParaRPr lang="en-US"/>
          </a:p>
        </p:txBody>
      </p:sp>
    </p:spTree>
    <p:extLst>
      <p:ext uri="{BB962C8B-B14F-4D97-AF65-F5344CB8AC3E}">
        <p14:creationId xmlns:p14="http://schemas.microsoft.com/office/powerpoint/2010/main" val="23593989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750" fill="hold"/>
                                        <p:tgtEl>
                                          <p:spTgt spid="8"/>
                                        </p:tgtEl>
                                        <p:attrNameLst>
                                          <p:attrName>ppt_w</p:attrName>
                                        </p:attrNameLst>
                                      </p:cBhvr>
                                      <p:tavLst>
                                        <p:tav tm="0">
                                          <p:val>
                                            <p:fltVal val="0"/>
                                          </p:val>
                                        </p:tav>
                                        <p:tav tm="100000">
                                          <p:val>
                                            <p:strVal val="#ppt_w"/>
                                          </p:val>
                                        </p:tav>
                                      </p:tavLst>
                                    </p:anim>
                                    <p:anim calcmode="lin" valueType="num">
                                      <p:cBhvr>
                                        <p:cTn id="17" dur="750" fill="hold"/>
                                        <p:tgtEl>
                                          <p:spTgt spid="8"/>
                                        </p:tgtEl>
                                        <p:attrNameLst>
                                          <p:attrName>ppt_h</p:attrName>
                                        </p:attrNameLst>
                                      </p:cBhvr>
                                      <p:tavLst>
                                        <p:tav tm="0">
                                          <p:val>
                                            <p:fltVal val="0"/>
                                          </p:val>
                                        </p:tav>
                                        <p:tav tm="100000">
                                          <p:val>
                                            <p:strVal val="#ppt_h"/>
                                          </p:val>
                                        </p:tav>
                                      </p:tavLst>
                                    </p:anim>
                                    <p:animEffect transition="in" filter="fade">
                                      <p:cBhvr>
                                        <p:cTn id="18" dur="750"/>
                                        <p:tgtEl>
                                          <p:spTgt spid="8"/>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Effect transition="in" filter="fade">
                                      <p:cBhvr>
                                        <p:cTn id="23" dur="1000"/>
                                        <p:tgtEl>
                                          <p:spTgt spid="9"/>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2000"/>
                            </p:stCondLst>
                            <p:childTnLst>
                              <p:par>
                                <p:cTn id="29" presetID="22" presetClass="entr" presetSubtype="1"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anim calcmode="lin" valueType="num">
                                      <p:cBhvr>
                                        <p:cTn id="41" dur="500" fill="hold"/>
                                        <p:tgtEl>
                                          <p:spTgt spid="14"/>
                                        </p:tgtEl>
                                        <p:attrNameLst>
                                          <p:attrName>ppt_x</p:attrName>
                                        </p:attrNameLst>
                                      </p:cBhvr>
                                      <p:tavLst>
                                        <p:tav tm="0">
                                          <p:val>
                                            <p:strVal val="#ppt_x"/>
                                          </p:val>
                                        </p:tav>
                                        <p:tav tm="100000">
                                          <p:val>
                                            <p:strVal val="#ppt_x"/>
                                          </p:val>
                                        </p:tav>
                                      </p:tavLst>
                                    </p:anim>
                                    <p:anim calcmode="lin" valueType="num">
                                      <p:cBhvr>
                                        <p:cTn id="42" dur="5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anim calcmode="lin" valueType="num">
                                      <p:cBhvr>
                                        <p:cTn id="46" dur="500" fill="hold"/>
                                        <p:tgtEl>
                                          <p:spTgt spid="45"/>
                                        </p:tgtEl>
                                        <p:attrNameLst>
                                          <p:attrName>ppt_x</p:attrName>
                                        </p:attrNameLst>
                                      </p:cBhvr>
                                      <p:tavLst>
                                        <p:tav tm="0">
                                          <p:val>
                                            <p:strVal val="#ppt_x"/>
                                          </p:val>
                                        </p:tav>
                                        <p:tav tm="100000">
                                          <p:val>
                                            <p:strVal val="#ppt_x"/>
                                          </p:val>
                                        </p:tav>
                                      </p:tavLst>
                                    </p:anim>
                                    <p:anim calcmode="lin" valueType="num">
                                      <p:cBhvr>
                                        <p:cTn id="47" dur="500" fill="hold"/>
                                        <p:tgtEl>
                                          <p:spTgt spid="45"/>
                                        </p:tgtEl>
                                        <p:attrNameLst>
                                          <p:attrName>ppt_y</p:attrName>
                                        </p:attrNameLst>
                                      </p:cBhvr>
                                      <p:tavLst>
                                        <p:tav tm="0">
                                          <p:val>
                                            <p:strVal val="#ppt_y+.1"/>
                                          </p:val>
                                        </p:tav>
                                        <p:tav tm="100000">
                                          <p:val>
                                            <p:strVal val="#ppt_y"/>
                                          </p:val>
                                        </p:tav>
                                      </p:tavLst>
                                    </p:anim>
                                  </p:childTnLst>
                                </p:cTn>
                              </p:par>
                              <p:par>
                                <p:cTn id="48" presetID="22" presetClass="entr" presetSubtype="8"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par>
                          <p:cTn id="51" fill="hold">
                            <p:stCondLst>
                              <p:cond delay="3000"/>
                            </p:stCondLst>
                            <p:childTnLst>
                              <p:par>
                                <p:cTn id="52" presetID="22" presetClass="entr" presetSubtype="8" fill="hold"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childTnLst>
                          </p:cTn>
                        </p:par>
                        <p:par>
                          <p:cTn id="55" fill="hold">
                            <p:stCondLst>
                              <p:cond delay="3500"/>
                            </p:stCondLst>
                            <p:childTnLst>
                              <p:par>
                                <p:cTn id="56" presetID="53" presetClass="entr" presetSubtype="16"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500" fill="hold"/>
                                        <p:tgtEl>
                                          <p:spTgt spid="25"/>
                                        </p:tgtEl>
                                        <p:attrNameLst>
                                          <p:attrName>ppt_w</p:attrName>
                                        </p:attrNameLst>
                                      </p:cBhvr>
                                      <p:tavLst>
                                        <p:tav tm="0">
                                          <p:val>
                                            <p:fltVal val="0"/>
                                          </p:val>
                                        </p:tav>
                                        <p:tav tm="100000">
                                          <p:val>
                                            <p:strVal val="#ppt_w"/>
                                          </p:val>
                                        </p:tav>
                                      </p:tavLst>
                                    </p:anim>
                                    <p:anim calcmode="lin" valueType="num">
                                      <p:cBhvr>
                                        <p:cTn id="59" dur="500" fill="hold"/>
                                        <p:tgtEl>
                                          <p:spTgt spid="25"/>
                                        </p:tgtEl>
                                        <p:attrNameLst>
                                          <p:attrName>ppt_h</p:attrName>
                                        </p:attrNameLst>
                                      </p:cBhvr>
                                      <p:tavLst>
                                        <p:tav tm="0">
                                          <p:val>
                                            <p:fltVal val="0"/>
                                          </p:val>
                                        </p:tav>
                                        <p:tav tm="100000">
                                          <p:val>
                                            <p:strVal val="#ppt_h"/>
                                          </p:val>
                                        </p:tav>
                                      </p:tavLst>
                                    </p:anim>
                                    <p:animEffect transition="in" filter="fade">
                                      <p:cBhvr>
                                        <p:cTn id="60" dur="500"/>
                                        <p:tgtEl>
                                          <p:spTgt spid="25"/>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750" fill="hold"/>
                                        <p:tgtEl>
                                          <p:spTgt spid="26"/>
                                        </p:tgtEl>
                                        <p:attrNameLst>
                                          <p:attrName>ppt_w</p:attrName>
                                        </p:attrNameLst>
                                      </p:cBhvr>
                                      <p:tavLst>
                                        <p:tav tm="0">
                                          <p:val>
                                            <p:fltVal val="0"/>
                                          </p:val>
                                        </p:tav>
                                        <p:tav tm="100000">
                                          <p:val>
                                            <p:strVal val="#ppt_w"/>
                                          </p:val>
                                        </p:tav>
                                      </p:tavLst>
                                    </p:anim>
                                    <p:anim calcmode="lin" valueType="num">
                                      <p:cBhvr>
                                        <p:cTn id="64" dur="750" fill="hold"/>
                                        <p:tgtEl>
                                          <p:spTgt spid="26"/>
                                        </p:tgtEl>
                                        <p:attrNameLst>
                                          <p:attrName>ppt_h</p:attrName>
                                        </p:attrNameLst>
                                      </p:cBhvr>
                                      <p:tavLst>
                                        <p:tav tm="0">
                                          <p:val>
                                            <p:fltVal val="0"/>
                                          </p:val>
                                        </p:tav>
                                        <p:tav tm="100000">
                                          <p:val>
                                            <p:strVal val="#ppt_h"/>
                                          </p:val>
                                        </p:tav>
                                      </p:tavLst>
                                    </p:anim>
                                    <p:animEffect transition="in" filter="fade">
                                      <p:cBhvr>
                                        <p:cTn id="65" dur="750"/>
                                        <p:tgtEl>
                                          <p:spTgt spid="26"/>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p:cTn id="68" dur="1000" fill="hold"/>
                                        <p:tgtEl>
                                          <p:spTgt spid="27"/>
                                        </p:tgtEl>
                                        <p:attrNameLst>
                                          <p:attrName>ppt_w</p:attrName>
                                        </p:attrNameLst>
                                      </p:cBhvr>
                                      <p:tavLst>
                                        <p:tav tm="0">
                                          <p:val>
                                            <p:fltVal val="0"/>
                                          </p:val>
                                        </p:tav>
                                        <p:tav tm="100000">
                                          <p:val>
                                            <p:strVal val="#ppt_w"/>
                                          </p:val>
                                        </p:tav>
                                      </p:tavLst>
                                    </p:anim>
                                    <p:anim calcmode="lin" valueType="num">
                                      <p:cBhvr>
                                        <p:cTn id="69" dur="1000" fill="hold"/>
                                        <p:tgtEl>
                                          <p:spTgt spid="27"/>
                                        </p:tgtEl>
                                        <p:attrNameLst>
                                          <p:attrName>ppt_h</p:attrName>
                                        </p:attrNameLst>
                                      </p:cBhvr>
                                      <p:tavLst>
                                        <p:tav tm="0">
                                          <p:val>
                                            <p:fltVal val="0"/>
                                          </p:val>
                                        </p:tav>
                                        <p:tav tm="100000">
                                          <p:val>
                                            <p:strVal val="#ppt_h"/>
                                          </p:val>
                                        </p:tav>
                                      </p:tavLst>
                                    </p:anim>
                                    <p:animEffect transition="in" filter="fade">
                                      <p:cBhvr>
                                        <p:cTn id="70" dur="1000"/>
                                        <p:tgtEl>
                                          <p:spTgt spid="27"/>
                                        </p:tgtEl>
                                      </p:cBhvr>
                                    </p:animEffect>
                                  </p:childTnLst>
                                </p:cTn>
                              </p:par>
                            </p:childTnLst>
                          </p:cTn>
                        </p:par>
                        <p:par>
                          <p:cTn id="71" fill="hold">
                            <p:stCondLst>
                              <p:cond delay="4500"/>
                            </p:stCondLst>
                            <p:childTnLst>
                              <p:par>
                                <p:cTn id="72" presetID="22" presetClass="entr" presetSubtype="4" fill="hold" grpId="0"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down)">
                                      <p:cBhvr>
                                        <p:cTn id="74" dur="500"/>
                                        <p:tgtEl>
                                          <p:spTgt spid="30"/>
                                        </p:tgtEl>
                                      </p:cBhvr>
                                    </p:animEffect>
                                  </p:childTnLst>
                                </p:cTn>
                              </p:par>
                            </p:childTnLst>
                          </p:cTn>
                        </p:par>
                        <p:par>
                          <p:cTn id="75" fill="hold">
                            <p:stCondLst>
                              <p:cond delay="5000"/>
                            </p:stCondLst>
                            <p:childTnLst>
                              <p:par>
                                <p:cTn id="76" presetID="22" presetClass="entr" presetSubtype="4" fill="hold" nodeType="after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down)">
                                      <p:cBhvr>
                                        <p:cTn id="78" dur="500"/>
                                        <p:tgtEl>
                                          <p:spTgt spid="28"/>
                                        </p:tgtEl>
                                      </p:cBhvr>
                                    </p:animEffect>
                                  </p:childTnLst>
                                </p:cTn>
                              </p:par>
                            </p:childTnLst>
                          </p:cTn>
                        </p:par>
                        <p:par>
                          <p:cTn id="79" fill="hold">
                            <p:stCondLst>
                              <p:cond delay="5500"/>
                            </p:stCondLst>
                            <p:childTnLst>
                              <p:par>
                                <p:cTn id="80" presetID="53" presetClass="entr" presetSubtype="16" fill="hold" grpId="0" nodeType="after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p:cTn id="82" dur="500" fill="hold"/>
                                        <p:tgtEl>
                                          <p:spTgt spid="29"/>
                                        </p:tgtEl>
                                        <p:attrNameLst>
                                          <p:attrName>ppt_w</p:attrName>
                                        </p:attrNameLst>
                                      </p:cBhvr>
                                      <p:tavLst>
                                        <p:tav tm="0">
                                          <p:val>
                                            <p:fltVal val="0"/>
                                          </p:val>
                                        </p:tav>
                                        <p:tav tm="100000">
                                          <p:val>
                                            <p:strVal val="#ppt_w"/>
                                          </p:val>
                                        </p:tav>
                                      </p:tavLst>
                                    </p:anim>
                                    <p:anim calcmode="lin" valueType="num">
                                      <p:cBhvr>
                                        <p:cTn id="83" dur="500" fill="hold"/>
                                        <p:tgtEl>
                                          <p:spTgt spid="29"/>
                                        </p:tgtEl>
                                        <p:attrNameLst>
                                          <p:attrName>ppt_h</p:attrName>
                                        </p:attrNameLst>
                                      </p:cBhvr>
                                      <p:tavLst>
                                        <p:tav tm="0">
                                          <p:val>
                                            <p:fltVal val="0"/>
                                          </p:val>
                                        </p:tav>
                                        <p:tav tm="100000">
                                          <p:val>
                                            <p:strVal val="#ppt_h"/>
                                          </p:val>
                                        </p:tav>
                                      </p:tavLst>
                                    </p:anim>
                                    <p:animEffect transition="in" filter="fade">
                                      <p:cBhvr>
                                        <p:cTn id="84" dur="500"/>
                                        <p:tgtEl>
                                          <p:spTgt spid="29"/>
                                        </p:tgtEl>
                                      </p:cBhvr>
                                    </p:animEffect>
                                  </p:childTnLst>
                                </p:cTn>
                              </p:par>
                              <p:par>
                                <p:cTn id="85" presetID="47" presetClass="entr" presetSubtype="0" fill="hold" grpId="1" nodeType="withEffect">
                                  <p:stCondLst>
                                    <p:cond delay="0"/>
                                  </p:stCondLst>
                                  <p:childTnLst>
                                    <p:set>
                                      <p:cBhvr>
                                        <p:cTn id="86" dur="1" fill="hold">
                                          <p:stCondLst>
                                            <p:cond delay="0"/>
                                          </p:stCondLst>
                                        </p:cTn>
                                        <p:tgtEl>
                                          <p:spTgt spid="59"/>
                                        </p:tgtEl>
                                        <p:attrNameLst>
                                          <p:attrName>style.visibility</p:attrName>
                                        </p:attrNameLst>
                                      </p:cBhvr>
                                      <p:to>
                                        <p:strVal val="visible"/>
                                      </p:to>
                                    </p:set>
                                    <p:animEffect transition="in" filter="fade">
                                      <p:cBhvr>
                                        <p:cTn id="87" dur="500"/>
                                        <p:tgtEl>
                                          <p:spTgt spid="59"/>
                                        </p:tgtEl>
                                      </p:cBhvr>
                                    </p:animEffect>
                                    <p:anim calcmode="lin" valueType="num">
                                      <p:cBhvr>
                                        <p:cTn id="88" dur="500" fill="hold"/>
                                        <p:tgtEl>
                                          <p:spTgt spid="59"/>
                                        </p:tgtEl>
                                        <p:attrNameLst>
                                          <p:attrName>ppt_x</p:attrName>
                                        </p:attrNameLst>
                                      </p:cBhvr>
                                      <p:tavLst>
                                        <p:tav tm="0">
                                          <p:val>
                                            <p:strVal val="#ppt_x"/>
                                          </p:val>
                                        </p:tav>
                                        <p:tav tm="100000">
                                          <p:val>
                                            <p:strVal val="#ppt_x"/>
                                          </p:val>
                                        </p:tav>
                                      </p:tavLst>
                                    </p:anim>
                                    <p:anim calcmode="lin" valueType="num">
                                      <p:cBhvr>
                                        <p:cTn id="89" dur="500" fill="hold"/>
                                        <p:tgtEl>
                                          <p:spTgt spid="59"/>
                                        </p:tgtEl>
                                        <p:attrNameLst>
                                          <p:attrName>ppt_y</p:attrName>
                                        </p:attrNameLst>
                                      </p:cBhvr>
                                      <p:tavLst>
                                        <p:tav tm="0">
                                          <p:val>
                                            <p:strVal val="#ppt_y-.1"/>
                                          </p:val>
                                        </p:tav>
                                        <p:tav tm="100000">
                                          <p:val>
                                            <p:strVal val="#ppt_y"/>
                                          </p:val>
                                        </p:tav>
                                      </p:tavLst>
                                    </p:anim>
                                  </p:childTnLst>
                                </p:cTn>
                              </p:par>
                              <p:par>
                                <p:cTn id="90" presetID="22" presetClass="entr" presetSubtype="4" fill="hold" grpId="0" nodeType="with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wipe(down)">
                                      <p:cBhvr>
                                        <p:cTn id="92" dur="500"/>
                                        <p:tgtEl>
                                          <p:spTgt spid="59"/>
                                        </p:tgtEl>
                                      </p:cBhvr>
                                    </p:animEffect>
                                  </p:childTnLst>
                                </p:cTn>
                              </p:par>
                              <p:par>
                                <p:cTn id="93" presetID="22" presetClass="entr" presetSubtype="8" fill="hold"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left)">
                                      <p:cBhvr>
                                        <p:cTn id="95" dur="500"/>
                                        <p:tgtEl>
                                          <p:spTgt spid="32"/>
                                        </p:tgtEl>
                                      </p:cBhvr>
                                    </p:animEffect>
                                  </p:childTnLst>
                                </p:cTn>
                              </p:par>
                              <p:par>
                                <p:cTn id="96" presetID="42" presetClass="entr" presetSubtype="0" fill="hold" grpId="0"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anim calcmode="lin" valueType="num">
                                      <p:cBhvr>
                                        <p:cTn id="99" dur="500" fill="hold"/>
                                        <p:tgtEl>
                                          <p:spTgt spid="31"/>
                                        </p:tgtEl>
                                        <p:attrNameLst>
                                          <p:attrName>ppt_x</p:attrName>
                                        </p:attrNameLst>
                                      </p:cBhvr>
                                      <p:tavLst>
                                        <p:tav tm="0">
                                          <p:val>
                                            <p:strVal val="#ppt_x"/>
                                          </p:val>
                                        </p:tav>
                                        <p:tav tm="100000">
                                          <p:val>
                                            <p:strVal val="#ppt_x"/>
                                          </p:val>
                                        </p:tav>
                                      </p:tavLst>
                                    </p:anim>
                                    <p:anim calcmode="lin" valueType="num">
                                      <p:cBhvr>
                                        <p:cTn id="100" dur="500" fill="hold"/>
                                        <p:tgtEl>
                                          <p:spTgt spid="31"/>
                                        </p:tgtEl>
                                        <p:attrNameLst>
                                          <p:attrName>ppt_y</p:attrName>
                                        </p:attrNameLst>
                                      </p:cBhvr>
                                      <p:tavLst>
                                        <p:tav tm="0">
                                          <p:val>
                                            <p:strVal val="#ppt_y+.1"/>
                                          </p:val>
                                        </p:tav>
                                        <p:tav tm="100000">
                                          <p:val>
                                            <p:strVal val="#ppt_y"/>
                                          </p:val>
                                        </p:tav>
                                      </p:tavLst>
                                    </p:anim>
                                  </p:childTnLst>
                                </p:cTn>
                              </p:par>
                            </p:childTnLst>
                          </p:cTn>
                        </p:par>
                        <p:par>
                          <p:cTn id="101" fill="hold">
                            <p:stCondLst>
                              <p:cond delay="6000"/>
                            </p:stCondLst>
                            <p:childTnLst>
                              <p:par>
                                <p:cTn id="102" presetID="22" presetClass="entr" presetSubtype="8" fill="hold" nodeType="afterEffect">
                                  <p:stCondLst>
                                    <p:cond delay="0"/>
                                  </p:stCondLst>
                                  <p:childTnLst>
                                    <p:set>
                                      <p:cBhvr>
                                        <p:cTn id="103" dur="1" fill="hold">
                                          <p:stCondLst>
                                            <p:cond delay="0"/>
                                          </p:stCondLst>
                                        </p:cTn>
                                        <p:tgtEl>
                                          <p:spTgt spid="51"/>
                                        </p:tgtEl>
                                        <p:attrNameLst>
                                          <p:attrName>style.visibility</p:attrName>
                                        </p:attrNameLst>
                                      </p:cBhvr>
                                      <p:to>
                                        <p:strVal val="visible"/>
                                      </p:to>
                                    </p:set>
                                    <p:animEffect transition="in" filter="wipe(left)">
                                      <p:cBhvr>
                                        <p:cTn id="104" dur="500"/>
                                        <p:tgtEl>
                                          <p:spTgt spid="51"/>
                                        </p:tgtEl>
                                      </p:cBhvr>
                                    </p:animEffect>
                                  </p:childTnLst>
                                </p:cTn>
                              </p:par>
                            </p:childTnLst>
                          </p:cTn>
                        </p:par>
                        <p:par>
                          <p:cTn id="105" fill="hold">
                            <p:stCondLst>
                              <p:cond delay="6500"/>
                            </p:stCondLst>
                            <p:childTnLst>
                              <p:par>
                                <p:cTn id="106" presetID="53" presetClass="entr" presetSubtype="16" fill="hold" grpId="0" nodeType="afterEffect">
                                  <p:stCondLst>
                                    <p:cond delay="0"/>
                                  </p:stCondLst>
                                  <p:childTnLst>
                                    <p:set>
                                      <p:cBhvr>
                                        <p:cTn id="107" dur="1" fill="hold">
                                          <p:stCondLst>
                                            <p:cond delay="0"/>
                                          </p:stCondLst>
                                        </p:cTn>
                                        <p:tgtEl>
                                          <p:spTgt spid="33"/>
                                        </p:tgtEl>
                                        <p:attrNameLst>
                                          <p:attrName>style.visibility</p:attrName>
                                        </p:attrNameLst>
                                      </p:cBhvr>
                                      <p:to>
                                        <p:strVal val="visible"/>
                                      </p:to>
                                    </p:set>
                                    <p:anim calcmode="lin" valueType="num">
                                      <p:cBhvr>
                                        <p:cTn id="108" dur="500" fill="hold"/>
                                        <p:tgtEl>
                                          <p:spTgt spid="33"/>
                                        </p:tgtEl>
                                        <p:attrNameLst>
                                          <p:attrName>ppt_w</p:attrName>
                                        </p:attrNameLst>
                                      </p:cBhvr>
                                      <p:tavLst>
                                        <p:tav tm="0">
                                          <p:val>
                                            <p:fltVal val="0"/>
                                          </p:val>
                                        </p:tav>
                                        <p:tav tm="100000">
                                          <p:val>
                                            <p:strVal val="#ppt_w"/>
                                          </p:val>
                                        </p:tav>
                                      </p:tavLst>
                                    </p:anim>
                                    <p:anim calcmode="lin" valueType="num">
                                      <p:cBhvr>
                                        <p:cTn id="109" dur="500" fill="hold"/>
                                        <p:tgtEl>
                                          <p:spTgt spid="33"/>
                                        </p:tgtEl>
                                        <p:attrNameLst>
                                          <p:attrName>ppt_h</p:attrName>
                                        </p:attrNameLst>
                                      </p:cBhvr>
                                      <p:tavLst>
                                        <p:tav tm="0">
                                          <p:val>
                                            <p:fltVal val="0"/>
                                          </p:val>
                                        </p:tav>
                                        <p:tav tm="100000">
                                          <p:val>
                                            <p:strVal val="#ppt_h"/>
                                          </p:val>
                                        </p:tav>
                                      </p:tavLst>
                                    </p:anim>
                                    <p:animEffect transition="in" filter="fade">
                                      <p:cBhvr>
                                        <p:cTn id="110" dur="500"/>
                                        <p:tgtEl>
                                          <p:spTgt spid="33"/>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 calcmode="lin" valueType="num">
                                      <p:cBhvr>
                                        <p:cTn id="113" dur="750" fill="hold"/>
                                        <p:tgtEl>
                                          <p:spTgt spid="34"/>
                                        </p:tgtEl>
                                        <p:attrNameLst>
                                          <p:attrName>ppt_w</p:attrName>
                                        </p:attrNameLst>
                                      </p:cBhvr>
                                      <p:tavLst>
                                        <p:tav tm="0">
                                          <p:val>
                                            <p:fltVal val="0"/>
                                          </p:val>
                                        </p:tav>
                                        <p:tav tm="100000">
                                          <p:val>
                                            <p:strVal val="#ppt_w"/>
                                          </p:val>
                                        </p:tav>
                                      </p:tavLst>
                                    </p:anim>
                                    <p:anim calcmode="lin" valueType="num">
                                      <p:cBhvr>
                                        <p:cTn id="114" dur="750" fill="hold"/>
                                        <p:tgtEl>
                                          <p:spTgt spid="34"/>
                                        </p:tgtEl>
                                        <p:attrNameLst>
                                          <p:attrName>ppt_h</p:attrName>
                                        </p:attrNameLst>
                                      </p:cBhvr>
                                      <p:tavLst>
                                        <p:tav tm="0">
                                          <p:val>
                                            <p:fltVal val="0"/>
                                          </p:val>
                                        </p:tav>
                                        <p:tav tm="100000">
                                          <p:val>
                                            <p:strVal val="#ppt_h"/>
                                          </p:val>
                                        </p:tav>
                                      </p:tavLst>
                                    </p:anim>
                                    <p:animEffect transition="in" filter="fade">
                                      <p:cBhvr>
                                        <p:cTn id="115" dur="750"/>
                                        <p:tgtEl>
                                          <p:spTgt spid="34"/>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35"/>
                                        </p:tgtEl>
                                        <p:attrNameLst>
                                          <p:attrName>style.visibility</p:attrName>
                                        </p:attrNameLst>
                                      </p:cBhvr>
                                      <p:to>
                                        <p:strVal val="visible"/>
                                      </p:to>
                                    </p:set>
                                    <p:anim calcmode="lin" valueType="num">
                                      <p:cBhvr>
                                        <p:cTn id="118" dur="1000" fill="hold"/>
                                        <p:tgtEl>
                                          <p:spTgt spid="35"/>
                                        </p:tgtEl>
                                        <p:attrNameLst>
                                          <p:attrName>ppt_w</p:attrName>
                                        </p:attrNameLst>
                                      </p:cBhvr>
                                      <p:tavLst>
                                        <p:tav tm="0">
                                          <p:val>
                                            <p:fltVal val="0"/>
                                          </p:val>
                                        </p:tav>
                                        <p:tav tm="100000">
                                          <p:val>
                                            <p:strVal val="#ppt_w"/>
                                          </p:val>
                                        </p:tav>
                                      </p:tavLst>
                                    </p:anim>
                                    <p:anim calcmode="lin" valueType="num">
                                      <p:cBhvr>
                                        <p:cTn id="119" dur="1000" fill="hold"/>
                                        <p:tgtEl>
                                          <p:spTgt spid="35"/>
                                        </p:tgtEl>
                                        <p:attrNameLst>
                                          <p:attrName>ppt_h</p:attrName>
                                        </p:attrNameLst>
                                      </p:cBhvr>
                                      <p:tavLst>
                                        <p:tav tm="0">
                                          <p:val>
                                            <p:fltVal val="0"/>
                                          </p:val>
                                        </p:tav>
                                        <p:tav tm="100000">
                                          <p:val>
                                            <p:strVal val="#ppt_h"/>
                                          </p:val>
                                        </p:tav>
                                      </p:tavLst>
                                    </p:anim>
                                    <p:animEffect transition="in" filter="fade">
                                      <p:cBhvr>
                                        <p:cTn id="120" dur="1000"/>
                                        <p:tgtEl>
                                          <p:spTgt spid="35"/>
                                        </p:tgtEl>
                                      </p:cBhvr>
                                    </p:animEffect>
                                  </p:childTnLst>
                                </p:cTn>
                              </p:par>
                            </p:childTnLst>
                          </p:cTn>
                        </p:par>
                        <p:par>
                          <p:cTn id="121" fill="hold">
                            <p:stCondLst>
                              <p:cond delay="7500"/>
                            </p:stCondLst>
                            <p:childTnLst>
                              <p:par>
                                <p:cTn id="122" presetID="22" presetClass="entr" presetSubtype="1" fill="hold" grpId="0" nodeType="after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wipe(up)">
                                      <p:cBhvr>
                                        <p:cTn id="124" dur="500"/>
                                        <p:tgtEl>
                                          <p:spTgt spid="38"/>
                                        </p:tgtEl>
                                      </p:cBhvr>
                                    </p:animEffect>
                                  </p:childTnLst>
                                </p:cTn>
                              </p:par>
                            </p:childTnLst>
                          </p:cTn>
                        </p:par>
                        <p:par>
                          <p:cTn id="125" fill="hold">
                            <p:stCondLst>
                              <p:cond delay="8000"/>
                            </p:stCondLst>
                            <p:childTnLst>
                              <p:par>
                                <p:cTn id="126" presetID="22" presetClass="entr" presetSubtype="1" fill="hold" nodeType="afterEffect">
                                  <p:stCondLst>
                                    <p:cond delay="0"/>
                                  </p:stCondLst>
                                  <p:childTnLst>
                                    <p:set>
                                      <p:cBhvr>
                                        <p:cTn id="127" dur="1" fill="hold">
                                          <p:stCondLst>
                                            <p:cond delay="0"/>
                                          </p:stCondLst>
                                        </p:cTn>
                                        <p:tgtEl>
                                          <p:spTgt spid="36"/>
                                        </p:tgtEl>
                                        <p:attrNameLst>
                                          <p:attrName>style.visibility</p:attrName>
                                        </p:attrNameLst>
                                      </p:cBhvr>
                                      <p:to>
                                        <p:strVal val="visible"/>
                                      </p:to>
                                    </p:set>
                                    <p:animEffect transition="in" filter="wipe(up)">
                                      <p:cBhvr>
                                        <p:cTn id="128" dur="500"/>
                                        <p:tgtEl>
                                          <p:spTgt spid="36"/>
                                        </p:tgtEl>
                                      </p:cBhvr>
                                    </p:animEffect>
                                  </p:childTnLst>
                                </p:cTn>
                              </p:par>
                            </p:childTnLst>
                          </p:cTn>
                        </p:par>
                        <p:par>
                          <p:cTn id="129" fill="hold">
                            <p:stCondLst>
                              <p:cond delay="8500"/>
                            </p:stCondLst>
                            <p:childTnLst>
                              <p:par>
                                <p:cTn id="130" presetID="53" presetClass="entr" presetSubtype="16" fill="hold" grpId="0" nodeType="afterEffect">
                                  <p:stCondLst>
                                    <p:cond delay="0"/>
                                  </p:stCondLst>
                                  <p:childTnLst>
                                    <p:set>
                                      <p:cBhvr>
                                        <p:cTn id="131" dur="1" fill="hold">
                                          <p:stCondLst>
                                            <p:cond delay="0"/>
                                          </p:stCondLst>
                                        </p:cTn>
                                        <p:tgtEl>
                                          <p:spTgt spid="37"/>
                                        </p:tgtEl>
                                        <p:attrNameLst>
                                          <p:attrName>style.visibility</p:attrName>
                                        </p:attrNameLst>
                                      </p:cBhvr>
                                      <p:to>
                                        <p:strVal val="visible"/>
                                      </p:to>
                                    </p:set>
                                    <p:anim calcmode="lin" valueType="num">
                                      <p:cBhvr>
                                        <p:cTn id="132" dur="500" fill="hold"/>
                                        <p:tgtEl>
                                          <p:spTgt spid="37"/>
                                        </p:tgtEl>
                                        <p:attrNameLst>
                                          <p:attrName>ppt_w</p:attrName>
                                        </p:attrNameLst>
                                      </p:cBhvr>
                                      <p:tavLst>
                                        <p:tav tm="0">
                                          <p:val>
                                            <p:fltVal val="0"/>
                                          </p:val>
                                        </p:tav>
                                        <p:tav tm="100000">
                                          <p:val>
                                            <p:strVal val="#ppt_w"/>
                                          </p:val>
                                        </p:tav>
                                      </p:tavLst>
                                    </p:anim>
                                    <p:anim calcmode="lin" valueType="num">
                                      <p:cBhvr>
                                        <p:cTn id="133" dur="500" fill="hold"/>
                                        <p:tgtEl>
                                          <p:spTgt spid="37"/>
                                        </p:tgtEl>
                                        <p:attrNameLst>
                                          <p:attrName>ppt_h</p:attrName>
                                        </p:attrNameLst>
                                      </p:cBhvr>
                                      <p:tavLst>
                                        <p:tav tm="0">
                                          <p:val>
                                            <p:fltVal val="0"/>
                                          </p:val>
                                        </p:tav>
                                        <p:tav tm="100000">
                                          <p:val>
                                            <p:strVal val="#ppt_h"/>
                                          </p:val>
                                        </p:tav>
                                      </p:tavLst>
                                    </p:anim>
                                    <p:animEffect transition="in" filter="fade">
                                      <p:cBhvr>
                                        <p:cTn id="134" dur="500"/>
                                        <p:tgtEl>
                                          <p:spTgt spid="37"/>
                                        </p:tgtEl>
                                      </p:cBhvr>
                                    </p:animEffect>
                                  </p:childTnLst>
                                </p:cTn>
                              </p:par>
                              <p:par>
                                <p:cTn id="135" presetID="47" presetClass="entr" presetSubtype="0" fill="hold" grpId="0" nodeType="withEffect">
                                  <p:stCondLst>
                                    <p:cond delay="0"/>
                                  </p:stCondLst>
                                  <p:childTnLst>
                                    <p:set>
                                      <p:cBhvr>
                                        <p:cTn id="136" dur="1" fill="hold">
                                          <p:stCondLst>
                                            <p:cond delay="0"/>
                                          </p:stCondLst>
                                        </p:cTn>
                                        <p:tgtEl>
                                          <p:spTgt spid="39"/>
                                        </p:tgtEl>
                                        <p:attrNameLst>
                                          <p:attrName>style.visibility</p:attrName>
                                        </p:attrNameLst>
                                      </p:cBhvr>
                                      <p:to>
                                        <p:strVal val="visible"/>
                                      </p:to>
                                    </p:set>
                                    <p:animEffect transition="in" filter="fade">
                                      <p:cBhvr>
                                        <p:cTn id="137" dur="500"/>
                                        <p:tgtEl>
                                          <p:spTgt spid="39"/>
                                        </p:tgtEl>
                                      </p:cBhvr>
                                    </p:animEffect>
                                    <p:anim calcmode="lin" valueType="num">
                                      <p:cBhvr>
                                        <p:cTn id="138" dur="500" fill="hold"/>
                                        <p:tgtEl>
                                          <p:spTgt spid="39"/>
                                        </p:tgtEl>
                                        <p:attrNameLst>
                                          <p:attrName>ppt_x</p:attrName>
                                        </p:attrNameLst>
                                      </p:cBhvr>
                                      <p:tavLst>
                                        <p:tav tm="0">
                                          <p:val>
                                            <p:strVal val="#ppt_x"/>
                                          </p:val>
                                        </p:tav>
                                        <p:tav tm="100000">
                                          <p:val>
                                            <p:strVal val="#ppt_x"/>
                                          </p:val>
                                        </p:tav>
                                      </p:tavLst>
                                    </p:anim>
                                    <p:anim calcmode="lin" valueType="num">
                                      <p:cBhvr>
                                        <p:cTn id="139" dur="500" fill="hold"/>
                                        <p:tgtEl>
                                          <p:spTgt spid="39"/>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61"/>
                                        </p:tgtEl>
                                        <p:attrNameLst>
                                          <p:attrName>style.visibility</p:attrName>
                                        </p:attrNameLst>
                                      </p:cBhvr>
                                      <p:to>
                                        <p:strVal val="visible"/>
                                      </p:to>
                                    </p:set>
                                    <p:animEffect transition="in" filter="fade">
                                      <p:cBhvr>
                                        <p:cTn id="142" dur="500"/>
                                        <p:tgtEl>
                                          <p:spTgt spid="61"/>
                                        </p:tgtEl>
                                      </p:cBhvr>
                                    </p:animEffect>
                                    <p:anim calcmode="lin" valueType="num">
                                      <p:cBhvr>
                                        <p:cTn id="143" dur="500" fill="hold"/>
                                        <p:tgtEl>
                                          <p:spTgt spid="61"/>
                                        </p:tgtEl>
                                        <p:attrNameLst>
                                          <p:attrName>ppt_x</p:attrName>
                                        </p:attrNameLst>
                                      </p:cBhvr>
                                      <p:tavLst>
                                        <p:tav tm="0">
                                          <p:val>
                                            <p:strVal val="#ppt_x"/>
                                          </p:val>
                                        </p:tav>
                                        <p:tav tm="100000">
                                          <p:val>
                                            <p:strVal val="#ppt_x"/>
                                          </p:val>
                                        </p:tav>
                                      </p:tavLst>
                                    </p:anim>
                                    <p:anim calcmode="lin" valueType="num">
                                      <p:cBhvr>
                                        <p:cTn id="144" dur="500" fill="hold"/>
                                        <p:tgtEl>
                                          <p:spTgt spid="61"/>
                                        </p:tgtEl>
                                        <p:attrNameLst>
                                          <p:attrName>ppt_y</p:attrName>
                                        </p:attrNameLst>
                                      </p:cBhvr>
                                      <p:tavLst>
                                        <p:tav tm="0">
                                          <p:val>
                                            <p:strVal val="#ppt_y+.1"/>
                                          </p:val>
                                        </p:tav>
                                        <p:tav tm="100000">
                                          <p:val>
                                            <p:strVal val="#ppt_y"/>
                                          </p:val>
                                        </p:tav>
                                      </p:tavLst>
                                    </p:anim>
                                  </p:childTnLst>
                                </p:cTn>
                              </p:par>
                              <p:par>
                                <p:cTn id="145" presetID="22" presetClass="entr" presetSubtype="8" fill="hold" nodeType="with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wipe(left)">
                                      <p:cBhvr>
                                        <p:cTn id="147" dur="500"/>
                                        <p:tgtEl>
                                          <p:spTgt spid="40"/>
                                        </p:tgtEl>
                                      </p:cBhvr>
                                    </p:animEffect>
                                  </p:childTnLst>
                                </p:cTn>
                              </p:par>
                            </p:childTnLst>
                          </p:cTn>
                        </p:par>
                        <p:par>
                          <p:cTn id="148" fill="hold">
                            <p:stCondLst>
                              <p:cond delay="9000"/>
                            </p:stCondLst>
                            <p:childTnLst>
                              <p:par>
                                <p:cTn id="149" presetID="22" presetClass="entr" presetSubtype="8" fill="hold" nodeType="afterEffect">
                                  <p:stCondLst>
                                    <p:cond delay="0"/>
                                  </p:stCondLst>
                                  <p:childTnLst>
                                    <p:set>
                                      <p:cBhvr>
                                        <p:cTn id="150" dur="1" fill="hold">
                                          <p:stCondLst>
                                            <p:cond delay="0"/>
                                          </p:stCondLst>
                                        </p:cTn>
                                        <p:tgtEl>
                                          <p:spTgt spid="44"/>
                                        </p:tgtEl>
                                        <p:attrNameLst>
                                          <p:attrName>style.visibility</p:attrName>
                                        </p:attrNameLst>
                                      </p:cBhvr>
                                      <p:to>
                                        <p:strVal val="visible"/>
                                      </p:to>
                                    </p:set>
                                    <p:animEffect transition="in" filter="wipe(left)">
                                      <p:cBhvr>
                                        <p:cTn id="151" dur="500"/>
                                        <p:tgtEl>
                                          <p:spTgt spid="44"/>
                                        </p:tgtEl>
                                      </p:cBhvr>
                                    </p:animEffect>
                                  </p:childTnLst>
                                </p:cTn>
                              </p:par>
                            </p:childTnLst>
                          </p:cTn>
                        </p:par>
                        <p:par>
                          <p:cTn id="152" fill="hold">
                            <p:stCondLst>
                              <p:cond delay="9500"/>
                            </p:stCondLst>
                            <p:childTnLst>
                              <p:par>
                                <p:cTn id="153" presetID="53" presetClass="entr" presetSubtype="16" fill="hold" grpId="0" nodeType="afterEffect">
                                  <p:stCondLst>
                                    <p:cond delay="0"/>
                                  </p:stCondLst>
                                  <p:childTnLst>
                                    <p:set>
                                      <p:cBhvr>
                                        <p:cTn id="154" dur="1" fill="hold">
                                          <p:stCondLst>
                                            <p:cond delay="0"/>
                                          </p:stCondLst>
                                        </p:cTn>
                                        <p:tgtEl>
                                          <p:spTgt spid="52"/>
                                        </p:tgtEl>
                                        <p:attrNameLst>
                                          <p:attrName>style.visibility</p:attrName>
                                        </p:attrNameLst>
                                      </p:cBhvr>
                                      <p:to>
                                        <p:strVal val="visible"/>
                                      </p:to>
                                    </p:set>
                                    <p:anim calcmode="lin" valueType="num">
                                      <p:cBhvr>
                                        <p:cTn id="155" dur="500" fill="hold"/>
                                        <p:tgtEl>
                                          <p:spTgt spid="52"/>
                                        </p:tgtEl>
                                        <p:attrNameLst>
                                          <p:attrName>ppt_w</p:attrName>
                                        </p:attrNameLst>
                                      </p:cBhvr>
                                      <p:tavLst>
                                        <p:tav tm="0">
                                          <p:val>
                                            <p:fltVal val="0"/>
                                          </p:val>
                                        </p:tav>
                                        <p:tav tm="100000">
                                          <p:val>
                                            <p:strVal val="#ppt_w"/>
                                          </p:val>
                                        </p:tav>
                                      </p:tavLst>
                                    </p:anim>
                                    <p:anim calcmode="lin" valueType="num">
                                      <p:cBhvr>
                                        <p:cTn id="156" dur="500" fill="hold"/>
                                        <p:tgtEl>
                                          <p:spTgt spid="52"/>
                                        </p:tgtEl>
                                        <p:attrNameLst>
                                          <p:attrName>ppt_h</p:attrName>
                                        </p:attrNameLst>
                                      </p:cBhvr>
                                      <p:tavLst>
                                        <p:tav tm="0">
                                          <p:val>
                                            <p:fltVal val="0"/>
                                          </p:val>
                                        </p:tav>
                                        <p:tav tm="100000">
                                          <p:val>
                                            <p:strVal val="#ppt_h"/>
                                          </p:val>
                                        </p:tav>
                                      </p:tavLst>
                                    </p:anim>
                                    <p:animEffect transition="in" filter="fade">
                                      <p:cBhvr>
                                        <p:cTn id="157" dur="500"/>
                                        <p:tgtEl>
                                          <p:spTgt spid="52"/>
                                        </p:tgtEl>
                                      </p:cBhvr>
                                    </p:animEffect>
                                  </p:childTnLst>
                                </p:cTn>
                              </p:par>
                              <p:par>
                                <p:cTn id="158" presetID="53" presetClass="entr" presetSubtype="16" fill="hold" grpId="0" nodeType="withEffect">
                                  <p:stCondLst>
                                    <p:cond delay="0"/>
                                  </p:stCondLst>
                                  <p:childTnLst>
                                    <p:set>
                                      <p:cBhvr>
                                        <p:cTn id="159" dur="1" fill="hold">
                                          <p:stCondLst>
                                            <p:cond delay="0"/>
                                          </p:stCondLst>
                                        </p:cTn>
                                        <p:tgtEl>
                                          <p:spTgt spid="53"/>
                                        </p:tgtEl>
                                        <p:attrNameLst>
                                          <p:attrName>style.visibility</p:attrName>
                                        </p:attrNameLst>
                                      </p:cBhvr>
                                      <p:to>
                                        <p:strVal val="visible"/>
                                      </p:to>
                                    </p:set>
                                    <p:anim calcmode="lin" valueType="num">
                                      <p:cBhvr>
                                        <p:cTn id="160" dur="750" fill="hold"/>
                                        <p:tgtEl>
                                          <p:spTgt spid="53"/>
                                        </p:tgtEl>
                                        <p:attrNameLst>
                                          <p:attrName>ppt_w</p:attrName>
                                        </p:attrNameLst>
                                      </p:cBhvr>
                                      <p:tavLst>
                                        <p:tav tm="0">
                                          <p:val>
                                            <p:fltVal val="0"/>
                                          </p:val>
                                        </p:tav>
                                        <p:tav tm="100000">
                                          <p:val>
                                            <p:strVal val="#ppt_w"/>
                                          </p:val>
                                        </p:tav>
                                      </p:tavLst>
                                    </p:anim>
                                    <p:anim calcmode="lin" valueType="num">
                                      <p:cBhvr>
                                        <p:cTn id="161" dur="750" fill="hold"/>
                                        <p:tgtEl>
                                          <p:spTgt spid="53"/>
                                        </p:tgtEl>
                                        <p:attrNameLst>
                                          <p:attrName>ppt_h</p:attrName>
                                        </p:attrNameLst>
                                      </p:cBhvr>
                                      <p:tavLst>
                                        <p:tav tm="0">
                                          <p:val>
                                            <p:fltVal val="0"/>
                                          </p:val>
                                        </p:tav>
                                        <p:tav tm="100000">
                                          <p:val>
                                            <p:strVal val="#ppt_h"/>
                                          </p:val>
                                        </p:tav>
                                      </p:tavLst>
                                    </p:anim>
                                    <p:animEffect transition="in" filter="fade">
                                      <p:cBhvr>
                                        <p:cTn id="162" dur="750"/>
                                        <p:tgtEl>
                                          <p:spTgt spid="53"/>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54"/>
                                        </p:tgtEl>
                                        <p:attrNameLst>
                                          <p:attrName>style.visibility</p:attrName>
                                        </p:attrNameLst>
                                      </p:cBhvr>
                                      <p:to>
                                        <p:strVal val="visible"/>
                                      </p:to>
                                    </p:set>
                                    <p:anim calcmode="lin" valueType="num">
                                      <p:cBhvr>
                                        <p:cTn id="165" dur="1000" fill="hold"/>
                                        <p:tgtEl>
                                          <p:spTgt spid="54"/>
                                        </p:tgtEl>
                                        <p:attrNameLst>
                                          <p:attrName>ppt_w</p:attrName>
                                        </p:attrNameLst>
                                      </p:cBhvr>
                                      <p:tavLst>
                                        <p:tav tm="0">
                                          <p:val>
                                            <p:fltVal val="0"/>
                                          </p:val>
                                        </p:tav>
                                        <p:tav tm="100000">
                                          <p:val>
                                            <p:strVal val="#ppt_w"/>
                                          </p:val>
                                        </p:tav>
                                      </p:tavLst>
                                    </p:anim>
                                    <p:anim calcmode="lin" valueType="num">
                                      <p:cBhvr>
                                        <p:cTn id="166" dur="1000" fill="hold"/>
                                        <p:tgtEl>
                                          <p:spTgt spid="54"/>
                                        </p:tgtEl>
                                        <p:attrNameLst>
                                          <p:attrName>ppt_h</p:attrName>
                                        </p:attrNameLst>
                                      </p:cBhvr>
                                      <p:tavLst>
                                        <p:tav tm="0">
                                          <p:val>
                                            <p:fltVal val="0"/>
                                          </p:val>
                                        </p:tav>
                                        <p:tav tm="100000">
                                          <p:val>
                                            <p:strVal val="#ppt_h"/>
                                          </p:val>
                                        </p:tav>
                                      </p:tavLst>
                                    </p:anim>
                                    <p:animEffect transition="in" filter="fade">
                                      <p:cBhvr>
                                        <p:cTn id="167" dur="1000"/>
                                        <p:tgtEl>
                                          <p:spTgt spid="54"/>
                                        </p:tgtEl>
                                      </p:cBhvr>
                                    </p:animEffect>
                                  </p:childTnLst>
                                </p:cTn>
                              </p:par>
                            </p:childTnLst>
                          </p:cTn>
                        </p:par>
                        <p:par>
                          <p:cTn id="168" fill="hold">
                            <p:stCondLst>
                              <p:cond delay="10500"/>
                            </p:stCondLst>
                            <p:childTnLst>
                              <p:par>
                                <p:cTn id="169" presetID="22" presetClass="entr" presetSubtype="4" fill="hold" grpId="0" nodeType="afterEffect">
                                  <p:stCondLst>
                                    <p:cond delay="0"/>
                                  </p:stCondLst>
                                  <p:childTnLst>
                                    <p:set>
                                      <p:cBhvr>
                                        <p:cTn id="170" dur="1" fill="hold">
                                          <p:stCondLst>
                                            <p:cond delay="0"/>
                                          </p:stCondLst>
                                        </p:cTn>
                                        <p:tgtEl>
                                          <p:spTgt spid="63"/>
                                        </p:tgtEl>
                                        <p:attrNameLst>
                                          <p:attrName>style.visibility</p:attrName>
                                        </p:attrNameLst>
                                      </p:cBhvr>
                                      <p:to>
                                        <p:strVal val="visible"/>
                                      </p:to>
                                    </p:set>
                                    <p:animEffect transition="in" filter="wipe(down)">
                                      <p:cBhvr>
                                        <p:cTn id="171" dur="500"/>
                                        <p:tgtEl>
                                          <p:spTgt spid="63"/>
                                        </p:tgtEl>
                                      </p:cBhvr>
                                    </p:animEffect>
                                  </p:childTnLst>
                                </p:cTn>
                              </p:par>
                            </p:childTnLst>
                          </p:cTn>
                        </p:par>
                        <p:par>
                          <p:cTn id="172" fill="hold">
                            <p:stCondLst>
                              <p:cond delay="11000"/>
                            </p:stCondLst>
                            <p:childTnLst>
                              <p:par>
                                <p:cTn id="173" presetID="22" presetClass="entr" presetSubtype="4" fill="hold" nodeType="afterEffect">
                                  <p:stCondLst>
                                    <p:cond delay="0"/>
                                  </p:stCondLst>
                                  <p:childTnLst>
                                    <p:set>
                                      <p:cBhvr>
                                        <p:cTn id="174" dur="1" fill="hold">
                                          <p:stCondLst>
                                            <p:cond delay="0"/>
                                          </p:stCondLst>
                                        </p:cTn>
                                        <p:tgtEl>
                                          <p:spTgt spid="55"/>
                                        </p:tgtEl>
                                        <p:attrNameLst>
                                          <p:attrName>style.visibility</p:attrName>
                                        </p:attrNameLst>
                                      </p:cBhvr>
                                      <p:to>
                                        <p:strVal val="visible"/>
                                      </p:to>
                                    </p:set>
                                    <p:animEffect transition="in" filter="wipe(down)">
                                      <p:cBhvr>
                                        <p:cTn id="175" dur="500"/>
                                        <p:tgtEl>
                                          <p:spTgt spid="55"/>
                                        </p:tgtEl>
                                      </p:cBhvr>
                                    </p:animEffect>
                                  </p:childTnLst>
                                </p:cTn>
                              </p:par>
                            </p:childTnLst>
                          </p:cTn>
                        </p:par>
                        <p:par>
                          <p:cTn id="176" fill="hold">
                            <p:stCondLst>
                              <p:cond delay="11500"/>
                            </p:stCondLst>
                            <p:childTnLst>
                              <p:par>
                                <p:cTn id="177" presetID="53" presetClass="entr" presetSubtype="16" fill="hold" grpId="0" nodeType="afterEffect">
                                  <p:stCondLst>
                                    <p:cond delay="0"/>
                                  </p:stCondLst>
                                  <p:childTnLst>
                                    <p:set>
                                      <p:cBhvr>
                                        <p:cTn id="178" dur="1" fill="hold">
                                          <p:stCondLst>
                                            <p:cond delay="0"/>
                                          </p:stCondLst>
                                        </p:cTn>
                                        <p:tgtEl>
                                          <p:spTgt spid="56"/>
                                        </p:tgtEl>
                                        <p:attrNameLst>
                                          <p:attrName>style.visibility</p:attrName>
                                        </p:attrNameLst>
                                      </p:cBhvr>
                                      <p:to>
                                        <p:strVal val="visible"/>
                                      </p:to>
                                    </p:set>
                                    <p:anim calcmode="lin" valueType="num">
                                      <p:cBhvr>
                                        <p:cTn id="179" dur="500" fill="hold"/>
                                        <p:tgtEl>
                                          <p:spTgt spid="56"/>
                                        </p:tgtEl>
                                        <p:attrNameLst>
                                          <p:attrName>ppt_w</p:attrName>
                                        </p:attrNameLst>
                                      </p:cBhvr>
                                      <p:tavLst>
                                        <p:tav tm="0">
                                          <p:val>
                                            <p:fltVal val="0"/>
                                          </p:val>
                                        </p:tav>
                                        <p:tav tm="100000">
                                          <p:val>
                                            <p:strVal val="#ppt_w"/>
                                          </p:val>
                                        </p:tav>
                                      </p:tavLst>
                                    </p:anim>
                                    <p:anim calcmode="lin" valueType="num">
                                      <p:cBhvr>
                                        <p:cTn id="180" dur="500" fill="hold"/>
                                        <p:tgtEl>
                                          <p:spTgt spid="56"/>
                                        </p:tgtEl>
                                        <p:attrNameLst>
                                          <p:attrName>ppt_h</p:attrName>
                                        </p:attrNameLst>
                                      </p:cBhvr>
                                      <p:tavLst>
                                        <p:tav tm="0">
                                          <p:val>
                                            <p:fltVal val="0"/>
                                          </p:val>
                                        </p:tav>
                                        <p:tav tm="100000">
                                          <p:val>
                                            <p:strVal val="#ppt_h"/>
                                          </p:val>
                                        </p:tav>
                                      </p:tavLst>
                                    </p:anim>
                                    <p:animEffect transition="in" filter="fade">
                                      <p:cBhvr>
                                        <p:cTn id="181" dur="500"/>
                                        <p:tgtEl>
                                          <p:spTgt spid="56"/>
                                        </p:tgtEl>
                                      </p:cBhvr>
                                    </p:animEffect>
                                  </p:childTnLst>
                                </p:cTn>
                              </p:par>
                              <p:par>
                                <p:cTn id="182" presetID="42" presetClass="entr" presetSubtype="0" fill="hold" grpId="0" nodeType="withEffect">
                                  <p:stCondLst>
                                    <p:cond delay="0"/>
                                  </p:stCondLst>
                                  <p:childTnLst>
                                    <p:set>
                                      <p:cBhvr>
                                        <p:cTn id="183" dur="1" fill="hold">
                                          <p:stCondLst>
                                            <p:cond delay="0"/>
                                          </p:stCondLst>
                                        </p:cTn>
                                        <p:tgtEl>
                                          <p:spTgt spid="62"/>
                                        </p:tgtEl>
                                        <p:attrNameLst>
                                          <p:attrName>style.visibility</p:attrName>
                                        </p:attrNameLst>
                                      </p:cBhvr>
                                      <p:to>
                                        <p:strVal val="visible"/>
                                      </p:to>
                                    </p:set>
                                    <p:animEffect transition="in" filter="fade">
                                      <p:cBhvr>
                                        <p:cTn id="184" dur="500"/>
                                        <p:tgtEl>
                                          <p:spTgt spid="62"/>
                                        </p:tgtEl>
                                      </p:cBhvr>
                                    </p:animEffect>
                                    <p:anim calcmode="lin" valueType="num">
                                      <p:cBhvr>
                                        <p:cTn id="185" dur="500" fill="hold"/>
                                        <p:tgtEl>
                                          <p:spTgt spid="62"/>
                                        </p:tgtEl>
                                        <p:attrNameLst>
                                          <p:attrName>ppt_x</p:attrName>
                                        </p:attrNameLst>
                                      </p:cBhvr>
                                      <p:tavLst>
                                        <p:tav tm="0">
                                          <p:val>
                                            <p:strVal val="#ppt_x"/>
                                          </p:val>
                                        </p:tav>
                                        <p:tav tm="100000">
                                          <p:val>
                                            <p:strVal val="#ppt_x"/>
                                          </p:val>
                                        </p:tav>
                                      </p:tavLst>
                                    </p:anim>
                                    <p:anim calcmode="lin" valueType="num">
                                      <p:cBhvr>
                                        <p:cTn id="186" dur="500" fill="hold"/>
                                        <p:tgtEl>
                                          <p:spTgt spid="62"/>
                                        </p:tgtEl>
                                        <p:attrNameLst>
                                          <p:attrName>ppt_y</p:attrName>
                                        </p:attrNameLst>
                                      </p:cBhvr>
                                      <p:tavLst>
                                        <p:tav tm="0">
                                          <p:val>
                                            <p:strVal val="#ppt_y+.1"/>
                                          </p:val>
                                        </p:tav>
                                        <p:tav tm="100000">
                                          <p:val>
                                            <p:strVal val="#ppt_y"/>
                                          </p:val>
                                        </p:tav>
                                      </p:tavLst>
                                    </p:anim>
                                  </p:childTnLst>
                                </p:cTn>
                              </p:par>
                              <p:par>
                                <p:cTn id="187" presetID="47" presetClass="entr" presetSubtype="0" fill="hold" grpId="0" nodeType="withEffect">
                                  <p:stCondLst>
                                    <p:cond delay="0"/>
                                  </p:stCondLst>
                                  <p:childTnLst>
                                    <p:set>
                                      <p:cBhvr>
                                        <p:cTn id="188" dur="1" fill="hold">
                                          <p:stCondLst>
                                            <p:cond delay="0"/>
                                          </p:stCondLst>
                                        </p:cTn>
                                        <p:tgtEl>
                                          <p:spTgt spid="17"/>
                                        </p:tgtEl>
                                        <p:attrNameLst>
                                          <p:attrName>style.visibility</p:attrName>
                                        </p:attrNameLst>
                                      </p:cBhvr>
                                      <p:to>
                                        <p:strVal val="visible"/>
                                      </p:to>
                                    </p:set>
                                    <p:animEffect transition="in" filter="fade">
                                      <p:cBhvr>
                                        <p:cTn id="189" dur="500"/>
                                        <p:tgtEl>
                                          <p:spTgt spid="17"/>
                                        </p:tgtEl>
                                      </p:cBhvr>
                                    </p:animEffect>
                                    <p:anim calcmode="lin" valueType="num">
                                      <p:cBhvr>
                                        <p:cTn id="190" dur="500" fill="hold"/>
                                        <p:tgtEl>
                                          <p:spTgt spid="17"/>
                                        </p:tgtEl>
                                        <p:attrNameLst>
                                          <p:attrName>ppt_x</p:attrName>
                                        </p:attrNameLst>
                                      </p:cBhvr>
                                      <p:tavLst>
                                        <p:tav tm="0">
                                          <p:val>
                                            <p:strVal val="#ppt_x"/>
                                          </p:val>
                                        </p:tav>
                                        <p:tav tm="100000">
                                          <p:val>
                                            <p:strVal val="#ppt_x"/>
                                          </p:val>
                                        </p:tav>
                                      </p:tavLst>
                                    </p:anim>
                                    <p:anim calcmode="lin" valueType="num">
                                      <p:cBhvr>
                                        <p:cTn id="191" dur="500" fill="hold"/>
                                        <p:tgtEl>
                                          <p:spTgt spid="17"/>
                                        </p:tgtEl>
                                        <p:attrNameLst>
                                          <p:attrName>ppt_y</p:attrName>
                                        </p:attrNameLst>
                                      </p:cBhvr>
                                      <p:tavLst>
                                        <p:tav tm="0">
                                          <p:val>
                                            <p:strVal val="#ppt_y-.1"/>
                                          </p:val>
                                        </p:tav>
                                        <p:tav tm="100000">
                                          <p:val>
                                            <p:strVal val="#ppt_y"/>
                                          </p:val>
                                        </p:tav>
                                      </p:tavLst>
                                    </p:anim>
                                  </p:childTnLst>
                                </p:cTn>
                              </p:par>
                              <p:par>
                                <p:cTn id="192" presetID="22" presetClass="entr" presetSubtype="8" fill="hold" nodeType="withEffect">
                                  <p:stCondLst>
                                    <p:cond delay="0"/>
                                  </p:stCondLst>
                                  <p:childTnLst>
                                    <p:set>
                                      <p:cBhvr>
                                        <p:cTn id="193" dur="1" fill="hold">
                                          <p:stCondLst>
                                            <p:cond delay="0"/>
                                          </p:stCondLst>
                                        </p:cTn>
                                        <p:tgtEl>
                                          <p:spTgt spid="57"/>
                                        </p:tgtEl>
                                        <p:attrNameLst>
                                          <p:attrName>style.visibility</p:attrName>
                                        </p:attrNameLst>
                                      </p:cBhvr>
                                      <p:to>
                                        <p:strVal val="visible"/>
                                      </p:to>
                                    </p:set>
                                    <p:animEffect transition="in" filter="wipe(left)">
                                      <p:cBhvr>
                                        <p:cTn id="194" dur="500"/>
                                        <p:tgtEl>
                                          <p:spTgt spid="57"/>
                                        </p:tgtEl>
                                      </p:cBhvr>
                                    </p:animEffect>
                                  </p:childTnLst>
                                </p:cTn>
                              </p:par>
                            </p:childTnLst>
                          </p:cTn>
                        </p:par>
                        <p:par>
                          <p:cTn id="195" fill="hold">
                            <p:stCondLst>
                              <p:cond delay="12000"/>
                            </p:stCondLst>
                            <p:childTnLst>
                              <p:par>
                                <p:cTn id="196" presetID="22" presetClass="entr" presetSubtype="8" fill="hold" nodeType="afterEffect">
                                  <p:stCondLst>
                                    <p:cond delay="0"/>
                                  </p:stCondLst>
                                  <p:childTnLst>
                                    <p:set>
                                      <p:cBhvr>
                                        <p:cTn id="197" dur="1" fill="hold">
                                          <p:stCondLst>
                                            <p:cond delay="0"/>
                                          </p:stCondLst>
                                        </p:cTn>
                                        <p:tgtEl>
                                          <p:spTgt spid="18"/>
                                        </p:tgtEl>
                                        <p:attrNameLst>
                                          <p:attrName>style.visibility</p:attrName>
                                        </p:attrNameLst>
                                      </p:cBhvr>
                                      <p:to>
                                        <p:strVal val="visible"/>
                                      </p:to>
                                    </p:set>
                                    <p:animEffect transition="in" filter="wipe(left)">
                                      <p:cBhvr>
                                        <p:cTn id="198" dur="500"/>
                                        <p:tgtEl>
                                          <p:spTgt spid="18"/>
                                        </p:tgtEl>
                                      </p:cBhvr>
                                    </p:animEffect>
                                  </p:childTnLst>
                                </p:cTn>
                              </p:par>
                            </p:childTnLst>
                          </p:cTn>
                        </p:par>
                        <p:par>
                          <p:cTn id="199" fill="hold">
                            <p:stCondLst>
                              <p:cond delay="12500"/>
                            </p:stCondLst>
                            <p:childTnLst>
                              <p:par>
                                <p:cTn id="200" presetID="53" presetClass="entr" presetSubtype="16" fill="hold" grpId="0" nodeType="afterEffect">
                                  <p:stCondLst>
                                    <p:cond delay="0"/>
                                  </p:stCondLst>
                                  <p:childTnLst>
                                    <p:set>
                                      <p:cBhvr>
                                        <p:cTn id="201" dur="1" fill="hold">
                                          <p:stCondLst>
                                            <p:cond delay="0"/>
                                          </p:stCondLst>
                                        </p:cTn>
                                        <p:tgtEl>
                                          <p:spTgt spid="43"/>
                                        </p:tgtEl>
                                        <p:attrNameLst>
                                          <p:attrName>style.visibility</p:attrName>
                                        </p:attrNameLst>
                                      </p:cBhvr>
                                      <p:to>
                                        <p:strVal val="visible"/>
                                      </p:to>
                                    </p:set>
                                    <p:anim calcmode="lin" valueType="num">
                                      <p:cBhvr>
                                        <p:cTn id="202" dur="500" fill="hold"/>
                                        <p:tgtEl>
                                          <p:spTgt spid="43"/>
                                        </p:tgtEl>
                                        <p:attrNameLst>
                                          <p:attrName>ppt_w</p:attrName>
                                        </p:attrNameLst>
                                      </p:cBhvr>
                                      <p:tavLst>
                                        <p:tav tm="0">
                                          <p:val>
                                            <p:fltVal val="0"/>
                                          </p:val>
                                        </p:tav>
                                        <p:tav tm="100000">
                                          <p:val>
                                            <p:strVal val="#ppt_w"/>
                                          </p:val>
                                        </p:tav>
                                      </p:tavLst>
                                    </p:anim>
                                    <p:anim calcmode="lin" valueType="num">
                                      <p:cBhvr>
                                        <p:cTn id="203" dur="500" fill="hold"/>
                                        <p:tgtEl>
                                          <p:spTgt spid="43"/>
                                        </p:tgtEl>
                                        <p:attrNameLst>
                                          <p:attrName>ppt_h</p:attrName>
                                        </p:attrNameLst>
                                      </p:cBhvr>
                                      <p:tavLst>
                                        <p:tav tm="0">
                                          <p:val>
                                            <p:fltVal val="0"/>
                                          </p:val>
                                        </p:tav>
                                        <p:tav tm="100000">
                                          <p:val>
                                            <p:strVal val="#ppt_h"/>
                                          </p:val>
                                        </p:tav>
                                      </p:tavLst>
                                    </p:anim>
                                    <p:animEffect transition="in" filter="fade">
                                      <p:cBhvr>
                                        <p:cTn id="204" dur="500"/>
                                        <p:tgtEl>
                                          <p:spTgt spid="43"/>
                                        </p:tgtEl>
                                      </p:cBhvr>
                                    </p:animEffect>
                                  </p:childTnLst>
                                </p:cTn>
                              </p:par>
                              <p:par>
                                <p:cTn id="205" presetID="53" presetClass="entr" presetSubtype="16" fill="hold" grpId="0" nodeType="withEffect">
                                  <p:stCondLst>
                                    <p:cond delay="0"/>
                                  </p:stCondLst>
                                  <p:childTnLst>
                                    <p:set>
                                      <p:cBhvr>
                                        <p:cTn id="206" dur="1" fill="hold">
                                          <p:stCondLst>
                                            <p:cond delay="0"/>
                                          </p:stCondLst>
                                        </p:cTn>
                                        <p:tgtEl>
                                          <p:spTgt spid="46"/>
                                        </p:tgtEl>
                                        <p:attrNameLst>
                                          <p:attrName>style.visibility</p:attrName>
                                        </p:attrNameLst>
                                      </p:cBhvr>
                                      <p:to>
                                        <p:strVal val="visible"/>
                                      </p:to>
                                    </p:set>
                                    <p:anim calcmode="lin" valueType="num">
                                      <p:cBhvr>
                                        <p:cTn id="207" dur="750" fill="hold"/>
                                        <p:tgtEl>
                                          <p:spTgt spid="46"/>
                                        </p:tgtEl>
                                        <p:attrNameLst>
                                          <p:attrName>ppt_w</p:attrName>
                                        </p:attrNameLst>
                                      </p:cBhvr>
                                      <p:tavLst>
                                        <p:tav tm="0">
                                          <p:val>
                                            <p:fltVal val="0"/>
                                          </p:val>
                                        </p:tav>
                                        <p:tav tm="100000">
                                          <p:val>
                                            <p:strVal val="#ppt_w"/>
                                          </p:val>
                                        </p:tav>
                                      </p:tavLst>
                                    </p:anim>
                                    <p:anim calcmode="lin" valueType="num">
                                      <p:cBhvr>
                                        <p:cTn id="208" dur="750" fill="hold"/>
                                        <p:tgtEl>
                                          <p:spTgt spid="46"/>
                                        </p:tgtEl>
                                        <p:attrNameLst>
                                          <p:attrName>ppt_h</p:attrName>
                                        </p:attrNameLst>
                                      </p:cBhvr>
                                      <p:tavLst>
                                        <p:tav tm="0">
                                          <p:val>
                                            <p:fltVal val="0"/>
                                          </p:val>
                                        </p:tav>
                                        <p:tav tm="100000">
                                          <p:val>
                                            <p:strVal val="#ppt_h"/>
                                          </p:val>
                                        </p:tav>
                                      </p:tavLst>
                                    </p:anim>
                                    <p:animEffect transition="in" filter="fade">
                                      <p:cBhvr>
                                        <p:cTn id="209" dur="750"/>
                                        <p:tgtEl>
                                          <p:spTgt spid="46"/>
                                        </p:tgtEl>
                                      </p:cBhvr>
                                    </p:animEffect>
                                  </p:childTnLst>
                                </p:cTn>
                              </p:par>
                              <p:par>
                                <p:cTn id="210" presetID="53" presetClass="entr" presetSubtype="16" fill="hold" grpId="0" nodeType="withEffect">
                                  <p:stCondLst>
                                    <p:cond delay="0"/>
                                  </p:stCondLst>
                                  <p:childTnLst>
                                    <p:set>
                                      <p:cBhvr>
                                        <p:cTn id="211" dur="1" fill="hold">
                                          <p:stCondLst>
                                            <p:cond delay="0"/>
                                          </p:stCondLst>
                                        </p:cTn>
                                        <p:tgtEl>
                                          <p:spTgt spid="47"/>
                                        </p:tgtEl>
                                        <p:attrNameLst>
                                          <p:attrName>style.visibility</p:attrName>
                                        </p:attrNameLst>
                                      </p:cBhvr>
                                      <p:to>
                                        <p:strVal val="visible"/>
                                      </p:to>
                                    </p:set>
                                    <p:anim calcmode="lin" valueType="num">
                                      <p:cBhvr>
                                        <p:cTn id="212" dur="1000" fill="hold"/>
                                        <p:tgtEl>
                                          <p:spTgt spid="47"/>
                                        </p:tgtEl>
                                        <p:attrNameLst>
                                          <p:attrName>ppt_w</p:attrName>
                                        </p:attrNameLst>
                                      </p:cBhvr>
                                      <p:tavLst>
                                        <p:tav tm="0">
                                          <p:val>
                                            <p:fltVal val="0"/>
                                          </p:val>
                                        </p:tav>
                                        <p:tav tm="100000">
                                          <p:val>
                                            <p:strVal val="#ppt_w"/>
                                          </p:val>
                                        </p:tav>
                                      </p:tavLst>
                                    </p:anim>
                                    <p:anim calcmode="lin" valueType="num">
                                      <p:cBhvr>
                                        <p:cTn id="213" dur="1000" fill="hold"/>
                                        <p:tgtEl>
                                          <p:spTgt spid="47"/>
                                        </p:tgtEl>
                                        <p:attrNameLst>
                                          <p:attrName>ppt_h</p:attrName>
                                        </p:attrNameLst>
                                      </p:cBhvr>
                                      <p:tavLst>
                                        <p:tav tm="0">
                                          <p:val>
                                            <p:fltVal val="0"/>
                                          </p:val>
                                        </p:tav>
                                        <p:tav tm="100000">
                                          <p:val>
                                            <p:strVal val="#ppt_h"/>
                                          </p:val>
                                        </p:tav>
                                      </p:tavLst>
                                    </p:anim>
                                    <p:animEffect transition="in" filter="fade">
                                      <p:cBhvr>
                                        <p:cTn id="214" dur="1000"/>
                                        <p:tgtEl>
                                          <p:spTgt spid="47"/>
                                        </p:tgtEl>
                                      </p:cBhvr>
                                    </p:animEffect>
                                  </p:childTnLst>
                                </p:cTn>
                              </p:par>
                            </p:childTnLst>
                          </p:cTn>
                        </p:par>
                        <p:par>
                          <p:cTn id="215" fill="hold">
                            <p:stCondLst>
                              <p:cond delay="13500"/>
                            </p:stCondLst>
                            <p:childTnLst>
                              <p:par>
                                <p:cTn id="216" presetID="22" presetClass="entr" presetSubtype="1" fill="hold" grpId="0" nodeType="afterEffect">
                                  <p:stCondLst>
                                    <p:cond delay="0"/>
                                  </p:stCondLst>
                                  <p:childTnLst>
                                    <p:set>
                                      <p:cBhvr>
                                        <p:cTn id="217" dur="1" fill="hold">
                                          <p:stCondLst>
                                            <p:cond delay="0"/>
                                          </p:stCondLst>
                                        </p:cTn>
                                        <p:tgtEl>
                                          <p:spTgt spid="50"/>
                                        </p:tgtEl>
                                        <p:attrNameLst>
                                          <p:attrName>style.visibility</p:attrName>
                                        </p:attrNameLst>
                                      </p:cBhvr>
                                      <p:to>
                                        <p:strVal val="visible"/>
                                      </p:to>
                                    </p:set>
                                    <p:animEffect transition="in" filter="wipe(up)">
                                      <p:cBhvr>
                                        <p:cTn id="218" dur="500"/>
                                        <p:tgtEl>
                                          <p:spTgt spid="50"/>
                                        </p:tgtEl>
                                      </p:cBhvr>
                                    </p:animEffect>
                                  </p:childTnLst>
                                </p:cTn>
                              </p:par>
                            </p:childTnLst>
                          </p:cTn>
                        </p:par>
                        <p:par>
                          <p:cTn id="219" fill="hold">
                            <p:stCondLst>
                              <p:cond delay="14000"/>
                            </p:stCondLst>
                            <p:childTnLst>
                              <p:par>
                                <p:cTn id="220" presetID="22" presetClass="entr" presetSubtype="1" fill="hold" nodeType="afterEffect">
                                  <p:stCondLst>
                                    <p:cond delay="0"/>
                                  </p:stCondLst>
                                  <p:childTnLst>
                                    <p:set>
                                      <p:cBhvr>
                                        <p:cTn id="221" dur="1" fill="hold">
                                          <p:stCondLst>
                                            <p:cond delay="0"/>
                                          </p:stCondLst>
                                        </p:cTn>
                                        <p:tgtEl>
                                          <p:spTgt spid="48"/>
                                        </p:tgtEl>
                                        <p:attrNameLst>
                                          <p:attrName>style.visibility</p:attrName>
                                        </p:attrNameLst>
                                      </p:cBhvr>
                                      <p:to>
                                        <p:strVal val="visible"/>
                                      </p:to>
                                    </p:set>
                                    <p:animEffect transition="in" filter="wipe(up)">
                                      <p:cBhvr>
                                        <p:cTn id="222" dur="500"/>
                                        <p:tgtEl>
                                          <p:spTgt spid="48"/>
                                        </p:tgtEl>
                                      </p:cBhvr>
                                    </p:animEffect>
                                  </p:childTnLst>
                                </p:cTn>
                              </p:par>
                            </p:childTnLst>
                          </p:cTn>
                        </p:par>
                        <p:par>
                          <p:cTn id="223" fill="hold">
                            <p:stCondLst>
                              <p:cond delay="14500"/>
                            </p:stCondLst>
                            <p:childTnLst>
                              <p:par>
                                <p:cTn id="224" presetID="53" presetClass="entr" presetSubtype="16" fill="hold" grpId="0" nodeType="afterEffect">
                                  <p:stCondLst>
                                    <p:cond delay="0"/>
                                  </p:stCondLst>
                                  <p:childTnLst>
                                    <p:set>
                                      <p:cBhvr>
                                        <p:cTn id="225" dur="1" fill="hold">
                                          <p:stCondLst>
                                            <p:cond delay="0"/>
                                          </p:stCondLst>
                                        </p:cTn>
                                        <p:tgtEl>
                                          <p:spTgt spid="49"/>
                                        </p:tgtEl>
                                        <p:attrNameLst>
                                          <p:attrName>style.visibility</p:attrName>
                                        </p:attrNameLst>
                                      </p:cBhvr>
                                      <p:to>
                                        <p:strVal val="visible"/>
                                      </p:to>
                                    </p:set>
                                    <p:anim calcmode="lin" valueType="num">
                                      <p:cBhvr>
                                        <p:cTn id="226" dur="500" fill="hold"/>
                                        <p:tgtEl>
                                          <p:spTgt spid="49"/>
                                        </p:tgtEl>
                                        <p:attrNameLst>
                                          <p:attrName>ppt_w</p:attrName>
                                        </p:attrNameLst>
                                      </p:cBhvr>
                                      <p:tavLst>
                                        <p:tav tm="0">
                                          <p:val>
                                            <p:fltVal val="0"/>
                                          </p:val>
                                        </p:tav>
                                        <p:tav tm="100000">
                                          <p:val>
                                            <p:strVal val="#ppt_w"/>
                                          </p:val>
                                        </p:tav>
                                      </p:tavLst>
                                    </p:anim>
                                    <p:anim calcmode="lin" valueType="num">
                                      <p:cBhvr>
                                        <p:cTn id="227" dur="500" fill="hold"/>
                                        <p:tgtEl>
                                          <p:spTgt spid="49"/>
                                        </p:tgtEl>
                                        <p:attrNameLst>
                                          <p:attrName>ppt_h</p:attrName>
                                        </p:attrNameLst>
                                      </p:cBhvr>
                                      <p:tavLst>
                                        <p:tav tm="0">
                                          <p:val>
                                            <p:fltVal val="0"/>
                                          </p:val>
                                        </p:tav>
                                        <p:tav tm="100000">
                                          <p:val>
                                            <p:strVal val="#ppt_h"/>
                                          </p:val>
                                        </p:tav>
                                      </p:tavLst>
                                    </p:anim>
                                    <p:animEffect transition="in" filter="fade">
                                      <p:cBhvr>
                                        <p:cTn id="228" dur="500"/>
                                        <p:tgtEl>
                                          <p:spTgt spid="49"/>
                                        </p:tgtEl>
                                      </p:cBhvr>
                                    </p:animEffect>
                                  </p:childTnLst>
                                </p:cTn>
                              </p:par>
                              <p:par>
                                <p:cTn id="229" presetID="47" presetClass="entr" presetSubtype="0" fill="hold" grpId="0" nodeType="withEffect">
                                  <p:stCondLst>
                                    <p:cond delay="0"/>
                                  </p:stCondLst>
                                  <p:childTnLst>
                                    <p:set>
                                      <p:cBhvr>
                                        <p:cTn id="230" dur="1" fill="hold">
                                          <p:stCondLst>
                                            <p:cond delay="0"/>
                                          </p:stCondLst>
                                        </p:cTn>
                                        <p:tgtEl>
                                          <p:spTgt spid="77"/>
                                        </p:tgtEl>
                                        <p:attrNameLst>
                                          <p:attrName>style.visibility</p:attrName>
                                        </p:attrNameLst>
                                      </p:cBhvr>
                                      <p:to>
                                        <p:strVal val="visible"/>
                                      </p:to>
                                    </p:set>
                                    <p:animEffect transition="in" filter="fade">
                                      <p:cBhvr>
                                        <p:cTn id="231" dur="500"/>
                                        <p:tgtEl>
                                          <p:spTgt spid="77"/>
                                        </p:tgtEl>
                                      </p:cBhvr>
                                    </p:animEffect>
                                    <p:anim calcmode="lin" valueType="num">
                                      <p:cBhvr>
                                        <p:cTn id="232" dur="500" fill="hold"/>
                                        <p:tgtEl>
                                          <p:spTgt spid="77"/>
                                        </p:tgtEl>
                                        <p:attrNameLst>
                                          <p:attrName>ppt_x</p:attrName>
                                        </p:attrNameLst>
                                      </p:cBhvr>
                                      <p:tavLst>
                                        <p:tav tm="0">
                                          <p:val>
                                            <p:strVal val="#ppt_x"/>
                                          </p:val>
                                        </p:tav>
                                        <p:tav tm="100000">
                                          <p:val>
                                            <p:strVal val="#ppt_x"/>
                                          </p:val>
                                        </p:tav>
                                      </p:tavLst>
                                    </p:anim>
                                    <p:anim calcmode="lin" valueType="num">
                                      <p:cBhvr>
                                        <p:cTn id="233" dur="500" fill="hold"/>
                                        <p:tgtEl>
                                          <p:spTgt spid="77"/>
                                        </p:tgtEl>
                                        <p:attrNameLst>
                                          <p:attrName>ppt_y</p:attrName>
                                        </p:attrNameLst>
                                      </p:cBhvr>
                                      <p:tavLst>
                                        <p:tav tm="0">
                                          <p:val>
                                            <p:strVal val="#ppt_y-.1"/>
                                          </p:val>
                                        </p:tav>
                                        <p:tav tm="100000">
                                          <p:val>
                                            <p:strVal val="#ppt_y"/>
                                          </p:val>
                                        </p:tav>
                                      </p:tavLst>
                                    </p:anim>
                                  </p:childTnLst>
                                </p:cTn>
                              </p:par>
                              <p:par>
                                <p:cTn id="234" presetID="42" presetClass="entr" presetSubtype="0" fill="hold" grpId="0" nodeType="withEffect">
                                  <p:stCondLst>
                                    <p:cond delay="0"/>
                                  </p:stCondLst>
                                  <p:childTnLst>
                                    <p:set>
                                      <p:cBhvr>
                                        <p:cTn id="235" dur="1" fill="hold">
                                          <p:stCondLst>
                                            <p:cond delay="0"/>
                                          </p:stCondLst>
                                        </p:cTn>
                                        <p:tgtEl>
                                          <p:spTgt spid="76"/>
                                        </p:tgtEl>
                                        <p:attrNameLst>
                                          <p:attrName>style.visibility</p:attrName>
                                        </p:attrNameLst>
                                      </p:cBhvr>
                                      <p:to>
                                        <p:strVal val="visible"/>
                                      </p:to>
                                    </p:set>
                                    <p:animEffect transition="in" filter="fade">
                                      <p:cBhvr>
                                        <p:cTn id="236" dur="500"/>
                                        <p:tgtEl>
                                          <p:spTgt spid="76"/>
                                        </p:tgtEl>
                                      </p:cBhvr>
                                    </p:animEffect>
                                    <p:anim calcmode="lin" valueType="num">
                                      <p:cBhvr>
                                        <p:cTn id="237" dur="500" fill="hold"/>
                                        <p:tgtEl>
                                          <p:spTgt spid="76"/>
                                        </p:tgtEl>
                                        <p:attrNameLst>
                                          <p:attrName>ppt_x</p:attrName>
                                        </p:attrNameLst>
                                      </p:cBhvr>
                                      <p:tavLst>
                                        <p:tav tm="0">
                                          <p:val>
                                            <p:strVal val="#ppt_x"/>
                                          </p:val>
                                        </p:tav>
                                        <p:tav tm="100000">
                                          <p:val>
                                            <p:strVal val="#ppt_x"/>
                                          </p:val>
                                        </p:tav>
                                      </p:tavLst>
                                    </p:anim>
                                    <p:anim calcmode="lin" valueType="num">
                                      <p:cBhvr>
                                        <p:cTn id="238" dur="500" fill="hold"/>
                                        <p:tgtEl>
                                          <p:spTgt spid="76"/>
                                        </p:tgtEl>
                                        <p:attrNameLst>
                                          <p:attrName>ppt_y</p:attrName>
                                        </p:attrNameLst>
                                      </p:cBhvr>
                                      <p:tavLst>
                                        <p:tav tm="0">
                                          <p:val>
                                            <p:strVal val="#ppt_y+.1"/>
                                          </p:val>
                                        </p:tav>
                                        <p:tav tm="100000">
                                          <p:val>
                                            <p:strVal val="#ppt_y"/>
                                          </p:val>
                                        </p:tav>
                                      </p:tavLst>
                                    </p:anim>
                                  </p:childTnLst>
                                </p:cTn>
                              </p:par>
                              <p:par>
                                <p:cTn id="239" presetID="22" presetClass="entr" presetSubtype="8" fill="hold" nodeType="withEffect">
                                  <p:stCondLst>
                                    <p:cond delay="0"/>
                                  </p:stCondLst>
                                  <p:childTnLst>
                                    <p:set>
                                      <p:cBhvr>
                                        <p:cTn id="240" dur="1" fill="hold">
                                          <p:stCondLst>
                                            <p:cond delay="0"/>
                                          </p:stCondLst>
                                        </p:cTn>
                                        <p:tgtEl>
                                          <p:spTgt spid="96"/>
                                        </p:tgtEl>
                                        <p:attrNameLst>
                                          <p:attrName>style.visibility</p:attrName>
                                        </p:attrNameLst>
                                      </p:cBhvr>
                                      <p:to>
                                        <p:strVal val="visible"/>
                                      </p:to>
                                    </p:set>
                                    <p:animEffect transition="in" filter="wipe(left)">
                                      <p:cBhvr>
                                        <p:cTn id="241" dur="500"/>
                                        <p:tgtEl>
                                          <p:spTgt spid="96"/>
                                        </p:tgtEl>
                                      </p:cBhvr>
                                    </p:animEffect>
                                  </p:childTnLst>
                                </p:cTn>
                              </p:par>
                            </p:childTnLst>
                          </p:cTn>
                        </p:par>
                        <p:par>
                          <p:cTn id="242" fill="hold">
                            <p:stCondLst>
                              <p:cond delay="15000"/>
                            </p:stCondLst>
                            <p:childTnLst>
                              <p:par>
                                <p:cTn id="243" presetID="22" presetClass="entr" presetSubtype="8" fill="hold" nodeType="afterEffect">
                                  <p:stCondLst>
                                    <p:cond delay="0"/>
                                  </p:stCondLst>
                                  <p:childTnLst>
                                    <p:set>
                                      <p:cBhvr>
                                        <p:cTn id="244" dur="1" fill="hold">
                                          <p:stCondLst>
                                            <p:cond delay="0"/>
                                          </p:stCondLst>
                                        </p:cTn>
                                        <p:tgtEl>
                                          <p:spTgt spid="65"/>
                                        </p:tgtEl>
                                        <p:attrNameLst>
                                          <p:attrName>style.visibility</p:attrName>
                                        </p:attrNameLst>
                                      </p:cBhvr>
                                      <p:to>
                                        <p:strVal val="visible"/>
                                      </p:to>
                                    </p:set>
                                    <p:animEffect transition="in" filter="wipe(left)">
                                      <p:cBhvr>
                                        <p:cTn id="245" dur="500"/>
                                        <p:tgtEl>
                                          <p:spTgt spid="65"/>
                                        </p:tgtEl>
                                      </p:cBhvr>
                                    </p:animEffect>
                                  </p:childTnLst>
                                </p:cTn>
                              </p:par>
                            </p:childTnLst>
                          </p:cTn>
                        </p:par>
                        <p:par>
                          <p:cTn id="246" fill="hold">
                            <p:stCondLst>
                              <p:cond delay="15500"/>
                            </p:stCondLst>
                            <p:childTnLst>
                              <p:par>
                                <p:cTn id="247" presetID="53" presetClass="entr" presetSubtype="16" fill="hold" grpId="0" nodeType="afterEffect">
                                  <p:stCondLst>
                                    <p:cond delay="0"/>
                                  </p:stCondLst>
                                  <p:childTnLst>
                                    <p:set>
                                      <p:cBhvr>
                                        <p:cTn id="248" dur="1" fill="hold">
                                          <p:stCondLst>
                                            <p:cond delay="0"/>
                                          </p:stCondLst>
                                        </p:cTn>
                                        <p:tgtEl>
                                          <p:spTgt spid="66"/>
                                        </p:tgtEl>
                                        <p:attrNameLst>
                                          <p:attrName>style.visibility</p:attrName>
                                        </p:attrNameLst>
                                      </p:cBhvr>
                                      <p:to>
                                        <p:strVal val="visible"/>
                                      </p:to>
                                    </p:set>
                                    <p:anim calcmode="lin" valueType="num">
                                      <p:cBhvr>
                                        <p:cTn id="249" dur="500" fill="hold"/>
                                        <p:tgtEl>
                                          <p:spTgt spid="66"/>
                                        </p:tgtEl>
                                        <p:attrNameLst>
                                          <p:attrName>ppt_w</p:attrName>
                                        </p:attrNameLst>
                                      </p:cBhvr>
                                      <p:tavLst>
                                        <p:tav tm="0">
                                          <p:val>
                                            <p:fltVal val="0"/>
                                          </p:val>
                                        </p:tav>
                                        <p:tav tm="100000">
                                          <p:val>
                                            <p:strVal val="#ppt_w"/>
                                          </p:val>
                                        </p:tav>
                                      </p:tavLst>
                                    </p:anim>
                                    <p:anim calcmode="lin" valueType="num">
                                      <p:cBhvr>
                                        <p:cTn id="250" dur="500" fill="hold"/>
                                        <p:tgtEl>
                                          <p:spTgt spid="66"/>
                                        </p:tgtEl>
                                        <p:attrNameLst>
                                          <p:attrName>ppt_h</p:attrName>
                                        </p:attrNameLst>
                                      </p:cBhvr>
                                      <p:tavLst>
                                        <p:tav tm="0">
                                          <p:val>
                                            <p:fltVal val="0"/>
                                          </p:val>
                                        </p:tav>
                                        <p:tav tm="100000">
                                          <p:val>
                                            <p:strVal val="#ppt_h"/>
                                          </p:val>
                                        </p:tav>
                                      </p:tavLst>
                                    </p:anim>
                                    <p:animEffect transition="in" filter="fade">
                                      <p:cBhvr>
                                        <p:cTn id="251" dur="500"/>
                                        <p:tgtEl>
                                          <p:spTgt spid="66"/>
                                        </p:tgtEl>
                                      </p:cBhvr>
                                    </p:animEffect>
                                  </p:childTnLst>
                                </p:cTn>
                              </p:par>
                              <p:par>
                                <p:cTn id="252" presetID="53" presetClass="entr" presetSubtype="16" fill="hold" grpId="0" nodeType="withEffect">
                                  <p:stCondLst>
                                    <p:cond delay="0"/>
                                  </p:stCondLst>
                                  <p:childTnLst>
                                    <p:set>
                                      <p:cBhvr>
                                        <p:cTn id="253" dur="1" fill="hold">
                                          <p:stCondLst>
                                            <p:cond delay="0"/>
                                          </p:stCondLst>
                                        </p:cTn>
                                        <p:tgtEl>
                                          <p:spTgt spid="67"/>
                                        </p:tgtEl>
                                        <p:attrNameLst>
                                          <p:attrName>style.visibility</p:attrName>
                                        </p:attrNameLst>
                                      </p:cBhvr>
                                      <p:to>
                                        <p:strVal val="visible"/>
                                      </p:to>
                                    </p:set>
                                    <p:anim calcmode="lin" valueType="num">
                                      <p:cBhvr>
                                        <p:cTn id="254" dur="750" fill="hold"/>
                                        <p:tgtEl>
                                          <p:spTgt spid="67"/>
                                        </p:tgtEl>
                                        <p:attrNameLst>
                                          <p:attrName>ppt_w</p:attrName>
                                        </p:attrNameLst>
                                      </p:cBhvr>
                                      <p:tavLst>
                                        <p:tav tm="0">
                                          <p:val>
                                            <p:fltVal val="0"/>
                                          </p:val>
                                        </p:tav>
                                        <p:tav tm="100000">
                                          <p:val>
                                            <p:strVal val="#ppt_w"/>
                                          </p:val>
                                        </p:tav>
                                      </p:tavLst>
                                    </p:anim>
                                    <p:anim calcmode="lin" valueType="num">
                                      <p:cBhvr>
                                        <p:cTn id="255" dur="750" fill="hold"/>
                                        <p:tgtEl>
                                          <p:spTgt spid="67"/>
                                        </p:tgtEl>
                                        <p:attrNameLst>
                                          <p:attrName>ppt_h</p:attrName>
                                        </p:attrNameLst>
                                      </p:cBhvr>
                                      <p:tavLst>
                                        <p:tav tm="0">
                                          <p:val>
                                            <p:fltVal val="0"/>
                                          </p:val>
                                        </p:tav>
                                        <p:tav tm="100000">
                                          <p:val>
                                            <p:strVal val="#ppt_h"/>
                                          </p:val>
                                        </p:tav>
                                      </p:tavLst>
                                    </p:anim>
                                    <p:animEffect transition="in" filter="fade">
                                      <p:cBhvr>
                                        <p:cTn id="256" dur="750"/>
                                        <p:tgtEl>
                                          <p:spTgt spid="67"/>
                                        </p:tgtEl>
                                      </p:cBhvr>
                                    </p:animEffect>
                                  </p:childTnLst>
                                </p:cTn>
                              </p:par>
                              <p:par>
                                <p:cTn id="257" presetID="53" presetClass="entr" presetSubtype="16" fill="hold" grpId="0" nodeType="withEffect">
                                  <p:stCondLst>
                                    <p:cond delay="0"/>
                                  </p:stCondLst>
                                  <p:childTnLst>
                                    <p:set>
                                      <p:cBhvr>
                                        <p:cTn id="258" dur="1" fill="hold">
                                          <p:stCondLst>
                                            <p:cond delay="0"/>
                                          </p:stCondLst>
                                        </p:cTn>
                                        <p:tgtEl>
                                          <p:spTgt spid="68"/>
                                        </p:tgtEl>
                                        <p:attrNameLst>
                                          <p:attrName>style.visibility</p:attrName>
                                        </p:attrNameLst>
                                      </p:cBhvr>
                                      <p:to>
                                        <p:strVal val="visible"/>
                                      </p:to>
                                    </p:set>
                                    <p:anim calcmode="lin" valueType="num">
                                      <p:cBhvr>
                                        <p:cTn id="259" dur="1000" fill="hold"/>
                                        <p:tgtEl>
                                          <p:spTgt spid="68"/>
                                        </p:tgtEl>
                                        <p:attrNameLst>
                                          <p:attrName>ppt_w</p:attrName>
                                        </p:attrNameLst>
                                      </p:cBhvr>
                                      <p:tavLst>
                                        <p:tav tm="0">
                                          <p:val>
                                            <p:fltVal val="0"/>
                                          </p:val>
                                        </p:tav>
                                        <p:tav tm="100000">
                                          <p:val>
                                            <p:strVal val="#ppt_w"/>
                                          </p:val>
                                        </p:tav>
                                      </p:tavLst>
                                    </p:anim>
                                    <p:anim calcmode="lin" valueType="num">
                                      <p:cBhvr>
                                        <p:cTn id="260" dur="1000" fill="hold"/>
                                        <p:tgtEl>
                                          <p:spTgt spid="68"/>
                                        </p:tgtEl>
                                        <p:attrNameLst>
                                          <p:attrName>ppt_h</p:attrName>
                                        </p:attrNameLst>
                                      </p:cBhvr>
                                      <p:tavLst>
                                        <p:tav tm="0">
                                          <p:val>
                                            <p:fltVal val="0"/>
                                          </p:val>
                                        </p:tav>
                                        <p:tav tm="100000">
                                          <p:val>
                                            <p:strVal val="#ppt_h"/>
                                          </p:val>
                                        </p:tav>
                                      </p:tavLst>
                                    </p:anim>
                                    <p:animEffect transition="in" filter="fade">
                                      <p:cBhvr>
                                        <p:cTn id="261" dur="1000"/>
                                        <p:tgtEl>
                                          <p:spTgt spid="68"/>
                                        </p:tgtEl>
                                      </p:cBhvr>
                                    </p:animEffect>
                                  </p:childTnLst>
                                </p:cTn>
                              </p:par>
                            </p:childTnLst>
                          </p:cTn>
                        </p:par>
                        <p:par>
                          <p:cTn id="262" fill="hold">
                            <p:stCondLst>
                              <p:cond delay="16500"/>
                            </p:stCondLst>
                            <p:childTnLst>
                              <p:par>
                                <p:cTn id="263" presetID="22" presetClass="entr" presetSubtype="4" fill="hold" grpId="0" nodeType="afterEffect">
                                  <p:stCondLst>
                                    <p:cond delay="0"/>
                                  </p:stCondLst>
                                  <p:childTnLst>
                                    <p:set>
                                      <p:cBhvr>
                                        <p:cTn id="264" dur="1" fill="hold">
                                          <p:stCondLst>
                                            <p:cond delay="0"/>
                                          </p:stCondLst>
                                        </p:cTn>
                                        <p:tgtEl>
                                          <p:spTgt spid="72"/>
                                        </p:tgtEl>
                                        <p:attrNameLst>
                                          <p:attrName>style.visibility</p:attrName>
                                        </p:attrNameLst>
                                      </p:cBhvr>
                                      <p:to>
                                        <p:strVal val="visible"/>
                                      </p:to>
                                    </p:set>
                                    <p:animEffect transition="in" filter="wipe(down)">
                                      <p:cBhvr>
                                        <p:cTn id="265" dur="500"/>
                                        <p:tgtEl>
                                          <p:spTgt spid="72"/>
                                        </p:tgtEl>
                                      </p:cBhvr>
                                    </p:animEffect>
                                  </p:childTnLst>
                                </p:cTn>
                              </p:par>
                            </p:childTnLst>
                          </p:cTn>
                        </p:par>
                        <p:par>
                          <p:cTn id="266" fill="hold">
                            <p:stCondLst>
                              <p:cond delay="17000"/>
                            </p:stCondLst>
                            <p:childTnLst>
                              <p:par>
                                <p:cTn id="267" presetID="22" presetClass="entr" presetSubtype="4" fill="hold" nodeType="afterEffect">
                                  <p:stCondLst>
                                    <p:cond delay="0"/>
                                  </p:stCondLst>
                                  <p:childTnLst>
                                    <p:set>
                                      <p:cBhvr>
                                        <p:cTn id="268" dur="1" fill="hold">
                                          <p:stCondLst>
                                            <p:cond delay="0"/>
                                          </p:stCondLst>
                                        </p:cTn>
                                        <p:tgtEl>
                                          <p:spTgt spid="69"/>
                                        </p:tgtEl>
                                        <p:attrNameLst>
                                          <p:attrName>style.visibility</p:attrName>
                                        </p:attrNameLst>
                                      </p:cBhvr>
                                      <p:to>
                                        <p:strVal val="visible"/>
                                      </p:to>
                                    </p:set>
                                    <p:animEffect transition="in" filter="wipe(down)">
                                      <p:cBhvr>
                                        <p:cTn id="269" dur="500"/>
                                        <p:tgtEl>
                                          <p:spTgt spid="69"/>
                                        </p:tgtEl>
                                      </p:cBhvr>
                                    </p:animEffect>
                                  </p:childTnLst>
                                </p:cTn>
                              </p:par>
                            </p:childTnLst>
                          </p:cTn>
                        </p:par>
                        <p:par>
                          <p:cTn id="270" fill="hold">
                            <p:stCondLst>
                              <p:cond delay="17500"/>
                            </p:stCondLst>
                            <p:childTnLst>
                              <p:par>
                                <p:cTn id="271" presetID="53" presetClass="entr" presetSubtype="16" fill="hold" grpId="0" nodeType="afterEffect">
                                  <p:stCondLst>
                                    <p:cond delay="0"/>
                                  </p:stCondLst>
                                  <p:childTnLst>
                                    <p:set>
                                      <p:cBhvr>
                                        <p:cTn id="272" dur="1" fill="hold">
                                          <p:stCondLst>
                                            <p:cond delay="0"/>
                                          </p:stCondLst>
                                        </p:cTn>
                                        <p:tgtEl>
                                          <p:spTgt spid="71"/>
                                        </p:tgtEl>
                                        <p:attrNameLst>
                                          <p:attrName>style.visibility</p:attrName>
                                        </p:attrNameLst>
                                      </p:cBhvr>
                                      <p:to>
                                        <p:strVal val="visible"/>
                                      </p:to>
                                    </p:set>
                                    <p:anim calcmode="lin" valueType="num">
                                      <p:cBhvr>
                                        <p:cTn id="273" dur="500" fill="hold"/>
                                        <p:tgtEl>
                                          <p:spTgt spid="71"/>
                                        </p:tgtEl>
                                        <p:attrNameLst>
                                          <p:attrName>ppt_w</p:attrName>
                                        </p:attrNameLst>
                                      </p:cBhvr>
                                      <p:tavLst>
                                        <p:tav tm="0">
                                          <p:val>
                                            <p:fltVal val="0"/>
                                          </p:val>
                                        </p:tav>
                                        <p:tav tm="100000">
                                          <p:val>
                                            <p:strVal val="#ppt_w"/>
                                          </p:val>
                                        </p:tav>
                                      </p:tavLst>
                                    </p:anim>
                                    <p:anim calcmode="lin" valueType="num">
                                      <p:cBhvr>
                                        <p:cTn id="274" dur="500" fill="hold"/>
                                        <p:tgtEl>
                                          <p:spTgt spid="71"/>
                                        </p:tgtEl>
                                        <p:attrNameLst>
                                          <p:attrName>ppt_h</p:attrName>
                                        </p:attrNameLst>
                                      </p:cBhvr>
                                      <p:tavLst>
                                        <p:tav tm="0">
                                          <p:val>
                                            <p:fltVal val="0"/>
                                          </p:val>
                                        </p:tav>
                                        <p:tav tm="100000">
                                          <p:val>
                                            <p:strVal val="#ppt_h"/>
                                          </p:val>
                                        </p:tav>
                                      </p:tavLst>
                                    </p:anim>
                                    <p:animEffect transition="in" filter="fade">
                                      <p:cBhvr>
                                        <p:cTn id="275" dur="500"/>
                                        <p:tgtEl>
                                          <p:spTgt spid="71"/>
                                        </p:tgtEl>
                                      </p:cBhvr>
                                    </p:animEffect>
                                  </p:childTnLst>
                                </p:cTn>
                              </p:par>
                              <p:par>
                                <p:cTn id="276" presetID="22" presetClass="entr" presetSubtype="8" fill="hold" nodeType="withEffect">
                                  <p:stCondLst>
                                    <p:cond delay="0"/>
                                  </p:stCondLst>
                                  <p:childTnLst>
                                    <p:set>
                                      <p:cBhvr>
                                        <p:cTn id="277" dur="1" fill="hold">
                                          <p:stCondLst>
                                            <p:cond delay="0"/>
                                          </p:stCondLst>
                                        </p:cTn>
                                        <p:tgtEl>
                                          <p:spTgt spid="75"/>
                                        </p:tgtEl>
                                        <p:attrNameLst>
                                          <p:attrName>style.visibility</p:attrName>
                                        </p:attrNameLst>
                                      </p:cBhvr>
                                      <p:to>
                                        <p:strVal val="visible"/>
                                      </p:to>
                                    </p:set>
                                    <p:animEffect transition="in" filter="wipe(left)">
                                      <p:cBhvr>
                                        <p:cTn id="278" dur="500"/>
                                        <p:tgtEl>
                                          <p:spTgt spid="75"/>
                                        </p:tgtEl>
                                      </p:cBhvr>
                                    </p:animEffect>
                                  </p:childTnLst>
                                </p:cTn>
                              </p:par>
                              <p:par>
                                <p:cTn id="279" presetID="42" presetClass="entr" presetSubtype="0" fill="hold" grpId="0" nodeType="withEffect">
                                  <p:stCondLst>
                                    <p:cond delay="0"/>
                                  </p:stCondLst>
                                  <p:childTnLst>
                                    <p:set>
                                      <p:cBhvr>
                                        <p:cTn id="280" dur="1" fill="hold">
                                          <p:stCondLst>
                                            <p:cond delay="0"/>
                                          </p:stCondLst>
                                        </p:cTn>
                                        <p:tgtEl>
                                          <p:spTgt spid="79"/>
                                        </p:tgtEl>
                                        <p:attrNameLst>
                                          <p:attrName>style.visibility</p:attrName>
                                        </p:attrNameLst>
                                      </p:cBhvr>
                                      <p:to>
                                        <p:strVal val="visible"/>
                                      </p:to>
                                    </p:set>
                                    <p:animEffect transition="in" filter="fade">
                                      <p:cBhvr>
                                        <p:cTn id="281" dur="500"/>
                                        <p:tgtEl>
                                          <p:spTgt spid="79"/>
                                        </p:tgtEl>
                                      </p:cBhvr>
                                    </p:animEffect>
                                    <p:anim calcmode="lin" valueType="num">
                                      <p:cBhvr>
                                        <p:cTn id="282" dur="500" fill="hold"/>
                                        <p:tgtEl>
                                          <p:spTgt spid="79"/>
                                        </p:tgtEl>
                                        <p:attrNameLst>
                                          <p:attrName>ppt_x</p:attrName>
                                        </p:attrNameLst>
                                      </p:cBhvr>
                                      <p:tavLst>
                                        <p:tav tm="0">
                                          <p:val>
                                            <p:strVal val="#ppt_x"/>
                                          </p:val>
                                        </p:tav>
                                        <p:tav tm="100000">
                                          <p:val>
                                            <p:strVal val="#ppt_x"/>
                                          </p:val>
                                        </p:tav>
                                      </p:tavLst>
                                    </p:anim>
                                    <p:anim calcmode="lin" valueType="num">
                                      <p:cBhvr>
                                        <p:cTn id="283" dur="500" fill="hold"/>
                                        <p:tgtEl>
                                          <p:spTgt spid="79"/>
                                        </p:tgtEl>
                                        <p:attrNameLst>
                                          <p:attrName>ppt_y</p:attrName>
                                        </p:attrNameLst>
                                      </p:cBhvr>
                                      <p:tavLst>
                                        <p:tav tm="0">
                                          <p:val>
                                            <p:strVal val="#ppt_y+.1"/>
                                          </p:val>
                                        </p:tav>
                                        <p:tav tm="100000">
                                          <p:val>
                                            <p:strVal val="#ppt_y"/>
                                          </p:val>
                                        </p:tav>
                                      </p:tavLst>
                                    </p:anim>
                                  </p:childTnLst>
                                </p:cTn>
                              </p:par>
                              <p:par>
                                <p:cTn id="284" presetID="42" presetClass="entr" presetSubtype="0" fill="hold" grpId="0" nodeType="withEffect">
                                  <p:stCondLst>
                                    <p:cond delay="0"/>
                                  </p:stCondLst>
                                  <p:childTnLst>
                                    <p:set>
                                      <p:cBhvr>
                                        <p:cTn id="285" dur="1" fill="hold">
                                          <p:stCondLst>
                                            <p:cond delay="0"/>
                                          </p:stCondLst>
                                        </p:cTn>
                                        <p:tgtEl>
                                          <p:spTgt spid="80"/>
                                        </p:tgtEl>
                                        <p:attrNameLst>
                                          <p:attrName>style.visibility</p:attrName>
                                        </p:attrNameLst>
                                      </p:cBhvr>
                                      <p:to>
                                        <p:strVal val="visible"/>
                                      </p:to>
                                    </p:set>
                                    <p:animEffect transition="in" filter="fade">
                                      <p:cBhvr>
                                        <p:cTn id="286" dur="500"/>
                                        <p:tgtEl>
                                          <p:spTgt spid="80"/>
                                        </p:tgtEl>
                                      </p:cBhvr>
                                    </p:animEffect>
                                    <p:anim calcmode="lin" valueType="num">
                                      <p:cBhvr>
                                        <p:cTn id="287" dur="500" fill="hold"/>
                                        <p:tgtEl>
                                          <p:spTgt spid="80"/>
                                        </p:tgtEl>
                                        <p:attrNameLst>
                                          <p:attrName>ppt_x</p:attrName>
                                        </p:attrNameLst>
                                      </p:cBhvr>
                                      <p:tavLst>
                                        <p:tav tm="0">
                                          <p:val>
                                            <p:strVal val="#ppt_x"/>
                                          </p:val>
                                        </p:tav>
                                        <p:tav tm="100000">
                                          <p:val>
                                            <p:strVal val="#ppt_x"/>
                                          </p:val>
                                        </p:tav>
                                      </p:tavLst>
                                    </p:anim>
                                    <p:anim calcmode="lin" valueType="num">
                                      <p:cBhvr>
                                        <p:cTn id="288" dur="500" fill="hold"/>
                                        <p:tgtEl>
                                          <p:spTgt spid="80"/>
                                        </p:tgtEl>
                                        <p:attrNameLst>
                                          <p:attrName>ppt_y</p:attrName>
                                        </p:attrNameLst>
                                      </p:cBhvr>
                                      <p:tavLst>
                                        <p:tav tm="0">
                                          <p:val>
                                            <p:strVal val="#ppt_y+.1"/>
                                          </p:val>
                                        </p:tav>
                                        <p:tav tm="100000">
                                          <p:val>
                                            <p:strVal val="#ppt_y"/>
                                          </p:val>
                                        </p:tav>
                                      </p:tavLst>
                                    </p:anim>
                                  </p:childTnLst>
                                </p:cTn>
                              </p:par>
                              <p:par>
                                <p:cTn id="289" presetID="22" presetClass="entr" presetSubtype="8" fill="hold" nodeType="withEffect">
                                  <p:stCondLst>
                                    <p:cond delay="0"/>
                                  </p:stCondLst>
                                  <p:childTnLst>
                                    <p:set>
                                      <p:cBhvr>
                                        <p:cTn id="290" dur="1" fill="hold">
                                          <p:stCondLst>
                                            <p:cond delay="0"/>
                                          </p:stCondLst>
                                        </p:cTn>
                                        <p:tgtEl>
                                          <p:spTgt spid="95"/>
                                        </p:tgtEl>
                                        <p:attrNameLst>
                                          <p:attrName>style.visibility</p:attrName>
                                        </p:attrNameLst>
                                      </p:cBhvr>
                                      <p:to>
                                        <p:strVal val="visible"/>
                                      </p:to>
                                    </p:set>
                                    <p:animEffect transition="in" filter="wipe(left)">
                                      <p:cBhvr>
                                        <p:cTn id="291"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3" grpId="0" animBg="1"/>
      <p:bldP spid="14" grpId="0"/>
      <p:bldP spid="25" grpId="0" animBg="1"/>
      <p:bldP spid="26" grpId="0" animBg="1"/>
      <p:bldP spid="27" grpId="0" animBg="1"/>
      <p:bldP spid="29" grpId="0" animBg="1"/>
      <p:bldP spid="30" grpId="0" animBg="1"/>
      <p:bldP spid="31" grpId="0"/>
      <p:bldP spid="33" grpId="0" animBg="1"/>
      <p:bldP spid="34" grpId="0" animBg="1"/>
      <p:bldP spid="35" grpId="0" animBg="1"/>
      <p:bldP spid="37" grpId="0" animBg="1"/>
      <p:bldP spid="38" grpId="0" animBg="1"/>
      <p:bldP spid="39" grpId="0"/>
      <p:bldP spid="45" grpId="0"/>
      <p:bldP spid="52" grpId="0" animBg="1"/>
      <p:bldP spid="53" grpId="0" animBg="1"/>
      <p:bldP spid="54" grpId="0" animBg="1"/>
      <p:bldP spid="56" grpId="0" animBg="1"/>
      <p:bldP spid="59" grpId="0"/>
      <p:bldP spid="59" grpId="1"/>
      <p:bldP spid="61" grpId="0"/>
      <p:bldP spid="62" grpId="0"/>
      <p:bldP spid="63" grpId="0" animBg="1"/>
      <p:bldP spid="17" grpId="0"/>
      <p:bldP spid="43" grpId="0" animBg="1"/>
      <p:bldP spid="46" grpId="0" animBg="1"/>
      <p:bldP spid="47" grpId="0" animBg="1"/>
      <p:bldP spid="49" grpId="0" animBg="1"/>
      <p:bldP spid="50" grpId="0" animBg="1"/>
      <p:bldP spid="66" grpId="0" animBg="1"/>
      <p:bldP spid="67" grpId="0" animBg="1"/>
      <p:bldP spid="68" grpId="0" animBg="1"/>
      <p:bldP spid="71" grpId="0" animBg="1"/>
      <p:bldP spid="72" grpId="0" animBg="1"/>
      <p:bldP spid="76" grpId="0"/>
      <p:bldP spid="77" grpId="0"/>
      <p:bldP spid="79" grpId="0"/>
      <p:bldP spid="8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FDFA7-3C4E-23E1-F61E-DBD77380238F}"/>
            </a:ext>
          </a:extLst>
        </p:cNvPr>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id="{1E171974-AE42-CDEF-CF24-E7C97CED4340}"/>
              </a:ext>
            </a:extLst>
          </p:cNvPr>
          <p:cNvCxnSpPr>
            <a:cxnSpLocks/>
            <a:stCxn id="25" idx="6"/>
            <a:endCxn id="33" idx="2"/>
          </p:cNvCxnSpPr>
          <p:nvPr/>
        </p:nvCxnSpPr>
        <p:spPr>
          <a:xfrm>
            <a:off x="3717626" y="3657645"/>
            <a:ext cx="1303976" cy="9941"/>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327712E-14DF-7626-3BD0-0C4834F3D238}"/>
              </a:ext>
            </a:extLst>
          </p:cNvPr>
          <p:cNvCxnSpPr>
            <a:cxnSpLocks/>
            <a:stCxn id="33" idx="6"/>
            <a:endCxn id="52" idx="2"/>
          </p:cNvCxnSpPr>
          <p:nvPr/>
        </p:nvCxnSpPr>
        <p:spPr>
          <a:xfrm flipV="1">
            <a:off x="5453602" y="3660006"/>
            <a:ext cx="1396332" cy="758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B25D3B95-102C-614F-FAA8-43C7F6749D77}"/>
              </a:ext>
            </a:extLst>
          </p:cNvPr>
          <p:cNvCxnSpPr>
            <a:cxnSpLocks/>
            <a:stCxn id="7" idx="6"/>
            <a:endCxn id="25" idx="2"/>
          </p:cNvCxnSpPr>
          <p:nvPr/>
        </p:nvCxnSpPr>
        <p:spPr>
          <a:xfrm flipV="1">
            <a:off x="1877070" y="3657645"/>
            <a:ext cx="1408556" cy="9941"/>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 name="Footer Placeholder 1">
            <a:extLst>
              <a:ext uri="{FF2B5EF4-FFF2-40B4-BE49-F238E27FC236}">
                <a16:creationId xmlns:a16="http://schemas.microsoft.com/office/drawing/2014/main" id="{0700EBA8-44FB-3928-79EC-F2D7D5FC75E4}"/>
              </a:ext>
            </a:extLst>
          </p:cNvPr>
          <p:cNvSpPr>
            <a:spLocks noGrp="1"/>
          </p:cNvSpPr>
          <p:nvPr>
            <p:ph type="ftr" sz="quarter" idx="11"/>
          </p:nvPr>
        </p:nvSpPr>
        <p:spPr/>
        <p:txBody>
          <a:bodyPr/>
          <a:lstStyle/>
          <a:p>
            <a:pPr>
              <a:defRPr/>
            </a:pPr>
            <a:r>
              <a:rPr lang="en-US">
                <a:latin typeface="Montserrat" panose="00000500000000000000" pitchFamily="2" charset="0"/>
              </a:rPr>
              <a:t>JAO S.A. | Open Call | Public | Uncontrolled copy</a:t>
            </a:r>
            <a:endParaRPr lang="en-US" dirty="0">
              <a:latin typeface="Montserrat" panose="00000500000000000000" pitchFamily="2" charset="0"/>
            </a:endParaRPr>
          </a:p>
        </p:txBody>
      </p:sp>
      <p:sp>
        <p:nvSpPr>
          <p:cNvPr id="3" name="Slide Number Placeholder 2">
            <a:extLst>
              <a:ext uri="{FF2B5EF4-FFF2-40B4-BE49-F238E27FC236}">
                <a16:creationId xmlns:a16="http://schemas.microsoft.com/office/drawing/2014/main" id="{5A2F7668-12CA-ECDD-215B-A244696F650F}"/>
              </a:ext>
            </a:extLst>
          </p:cNvPr>
          <p:cNvSpPr>
            <a:spLocks noGrp="1"/>
          </p:cNvSpPr>
          <p:nvPr>
            <p:ph type="sldNum" sz="quarter" idx="12"/>
          </p:nvPr>
        </p:nvSpPr>
        <p:spPr/>
        <p:txBody>
          <a:bodyPr/>
          <a:lstStyle/>
          <a:p>
            <a:fld id="{F2D0F6CC-7A35-45B5-8491-B4B328EB7009}" type="slidenum">
              <a:rPr lang="en-US" altLang="tr-TR" smtClean="0">
                <a:latin typeface="Montserrat" panose="00000500000000000000" pitchFamily="2" charset="0"/>
              </a:rPr>
              <a:pPr/>
              <a:t>17</a:t>
            </a:fld>
            <a:endParaRPr lang="en-US" altLang="tr-TR">
              <a:latin typeface="Montserrat" panose="00000500000000000000" pitchFamily="2" charset="0"/>
            </a:endParaRPr>
          </a:p>
        </p:txBody>
      </p:sp>
      <p:cxnSp>
        <p:nvCxnSpPr>
          <p:cNvPr id="5" name="Straight Connector 4">
            <a:extLst>
              <a:ext uri="{FF2B5EF4-FFF2-40B4-BE49-F238E27FC236}">
                <a16:creationId xmlns:a16="http://schemas.microsoft.com/office/drawing/2014/main" id="{83459728-52BC-D107-A62F-7189C2B8CEFD}"/>
              </a:ext>
            </a:extLst>
          </p:cNvPr>
          <p:cNvCxnSpPr>
            <a:cxnSpLocks/>
            <a:endCxn id="7" idx="2"/>
          </p:cNvCxnSpPr>
          <p:nvPr/>
        </p:nvCxnSpPr>
        <p:spPr>
          <a:xfrm>
            <a:off x="0" y="3667586"/>
            <a:ext cx="1445070" cy="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 name="Oval 6">
            <a:extLst>
              <a:ext uri="{FF2B5EF4-FFF2-40B4-BE49-F238E27FC236}">
                <a16:creationId xmlns:a16="http://schemas.microsoft.com/office/drawing/2014/main" id="{1CA0F6D5-74C0-4134-A5DA-EE9F9C8D17A0}"/>
              </a:ext>
            </a:extLst>
          </p:cNvPr>
          <p:cNvSpPr/>
          <p:nvPr/>
        </p:nvSpPr>
        <p:spPr>
          <a:xfrm>
            <a:off x="1445070" y="345158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8" name="Oval 7">
            <a:extLst>
              <a:ext uri="{FF2B5EF4-FFF2-40B4-BE49-F238E27FC236}">
                <a16:creationId xmlns:a16="http://schemas.microsoft.com/office/drawing/2014/main" id="{22FA75B7-BD26-B148-F85B-C4F6969E0874}"/>
              </a:ext>
            </a:extLst>
          </p:cNvPr>
          <p:cNvSpPr/>
          <p:nvPr/>
        </p:nvSpPr>
        <p:spPr>
          <a:xfrm>
            <a:off x="1352304" y="333291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9" name="Oval 8">
            <a:extLst>
              <a:ext uri="{FF2B5EF4-FFF2-40B4-BE49-F238E27FC236}">
                <a16:creationId xmlns:a16="http://schemas.microsoft.com/office/drawing/2014/main" id="{C42E669C-CD43-43C6-7BB0-0940BF214047}"/>
              </a:ext>
            </a:extLst>
          </p:cNvPr>
          <p:cNvSpPr/>
          <p:nvPr/>
        </p:nvSpPr>
        <p:spPr>
          <a:xfrm>
            <a:off x="1177236" y="315161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10" name="Straight Connector 9">
            <a:extLst>
              <a:ext uri="{FF2B5EF4-FFF2-40B4-BE49-F238E27FC236}">
                <a16:creationId xmlns:a16="http://schemas.microsoft.com/office/drawing/2014/main" id="{1A03F055-EF1B-FE0B-C574-79C10B6C32B1}"/>
              </a:ext>
            </a:extLst>
          </p:cNvPr>
          <p:cNvCxnSpPr>
            <a:cxnSpLocks/>
            <a:stCxn id="7" idx="4"/>
            <a:endCxn id="12" idx="0"/>
          </p:cNvCxnSpPr>
          <p:nvPr/>
        </p:nvCxnSpPr>
        <p:spPr>
          <a:xfrm>
            <a:off x="1661070" y="3883586"/>
            <a:ext cx="11274" cy="1362455"/>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2" name="Oval 11">
            <a:extLst>
              <a:ext uri="{FF2B5EF4-FFF2-40B4-BE49-F238E27FC236}">
                <a16:creationId xmlns:a16="http://schemas.microsoft.com/office/drawing/2014/main" id="{C16C6B58-5C9D-E790-41AA-FBB4CC57DD82}"/>
              </a:ext>
            </a:extLst>
          </p:cNvPr>
          <p:cNvSpPr/>
          <p:nvPr/>
        </p:nvSpPr>
        <p:spPr>
          <a:xfrm>
            <a:off x="1564344" y="5246041"/>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3" name="Arc 12">
            <a:extLst>
              <a:ext uri="{FF2B5EF4-FFF2-40B4-BE49-F238E27FC236}">
                <a16:creationId xmlns:a16="http://schemas.microsoft.com/office/drawing/2014/main" id="{1B2D0716-8C72-E6CC-F0A3-9599ABA322E9}"/>
              </a:ext>
            </a:extLst>
          </p:cNvPr>
          <p:cNvSpPr/>
          <p:nvPr/>
        </p:nvSpPr>
        <p:spPr>
          <a:xfrm>
            <a:off x="1034248" y="3031730"/>
            <a:ext cx="1258965" cy="1264984"/>
          </a:xfrm>
          <a:prstGeom prst="arc">
            <a:avLst>
              <a:gd name="adj1" fmla="val 5430500"/>
              <a:gd name="adj2" fmla="val 10887319"/>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14" name="TextBox 13">
            <a:extLst>
              <a:ext uri="{FF2B5EF4-FFF2-40B4-BE49-F238E27FC236}">
                <a16:creationId xmlns:a16="http://schemas.microsoft.com/office/drawing/2014/main" id="{A59EB930-F435-2FA0-DC13-CF9BC769DF07}"/>
              </a:ext>
            </a:extLst>
          </p:cNvPr>
          <p:cNvSpPr txBox="1"/>
          <p:nvPr/>
        </p:nvSpPr>
        <p:spPr>
          <a:xfrm>
            <a:off x="487228" y="2488102"/>
            <a:ext cx="231250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09.09.2026</a:t>
            </a:r>
          </a:p>
        </p:txBody>
      </p:sp>
      <p:cxnSp>
        <p:nvCxnSpPr>
          <p:cNvPr id="16" name="Straight Connector 15">
            <a:extLst>
              <a:ext uri="{FF2B5EF4-FFF2-40B4-BE49-F238E27FC236}">
                <a16:creationId xmlns:a16="http://schemas.microsoft.com/office/drawing/2014/main" id="{B6956639-C8B9-104C-2669-FCA4316497C2}"/>
              </a:ext>
            </a:extLst>
          </p:cNvPr>
          <p:cNvCxnSpPr>
            <a:cxnSpLocks/>
          </p:cNvCxnSpPr>
          <p:nvPr/>
        </p:nvCxnSpPr>
        <p:spPr>
          <a:xfrm>
            <a:off x="1034248" y="6158826"/>
            <a:ext cx="1258965" cy="0"/>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sp>
        <p:nvSpPr>
          <p:cNvPr id="25" name="Oval 24">
            <a:extLst>
              <a:ext uri="{FF2B5EF4-FFF2-40B4-BE49-F238E27FC236}">
                <a16:creationId xmlns:a16="http://schemas.microsoft.com/office/drawing/2014/main" id="{5E5E58C2-43E6-07DF-E7B6-2BD4922D5662}"/>
              </a:ext>
            </a:extLst>
          </p:cNvPr>
          <p:cNvSpPr/>
          <p:nvPr/>
        </p:nvSpPr>
        <p:spPr>
          <a:xfrm>
            <a:off x="3285626" y="3441645"/>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26" name="Oval 25">
            <a:extLst>
              <a:ext uri="{FF2B5EF4-FFF2-40B4-BE49-F238E27FC236}">
                <a16:creationId xmlns:a16="http://schemas.microsoft.com/office/drawing/2014/main" id="{DE4235F2-01CD-64CE-0C19-55DBD544CCA8}"/>
              </a:ext>
            </a:extLst>
          </p:cNvPr>
          <p:cNvSpPr/>
          <p:nvPr/>
        </p:nvSpPr>
        <p:spPr>
          <a:xfrm>
            <a:off x="3195650" y="3322973"/>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27" name="Oval 26">
            <a:extLst>
              <a:ext uri="{FF2B5EF4-FFF2-40B4-BE49-F238E27FC236}">
                <a16:creationId xmlns:a16="http://schemas.microsoft.com/office/drawing/2014/main" id="{9A721E53-44F4-D88D-937D-5F0E144BB421}"/>
              </a:ext>
            </a:extLst>
          </p:cNvPr>
          <p:cNvSpPr/>
          <p:nvPr/>
        </p:nvSpPr>
        <p:spPr>
          <a:xfrm>
            <a:off x="3020582" y="3154923"/>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28" name="Straight Connector 27">
            <a:extLst>
              <a:ext uri="{FF2B5EF4-FFF2-40B4-BE49-F238E27FC236}">
                <a16:creationId xmlns:a16="http://schemas.microsoft.com/office/drawing/2014/main" id="{C7729B36-BFC7-FF12-963A-196421C9CB10}"/>
              </a:ext>
            </a:extLst>
          </p:cNvPr>
          <p:cNvCxnSpPr>
            <a:cxnSpLocks/>
            <a:stCxn id="29" idx="4"/>
            <a:endCxn id="25" idx="0"/>
          </p:cNvCxnSpPr>
          <p:nvPr/>
        </p:nvCxnSpPr>
        <p:spPr>
          <a:xfrm>
            <a:off x="3484429" y="2075797"/>
            <a:ext cx="17197" cy="1365848"/>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29" name="Oval 28">
            <a:extLst>
              <a:ext uri="{FF2B5EF4-FFF2-40B4-BE49-F238E27FC236}">
                <a16:creationId xmlns:a16="http://schemas.microsoft.com/office/drawing/2014/main" id="{E84DE521-43A9-4CBD-D66E-CB94ACB43E46}"/>
              </a:ext>
            </a:extLst>
          </p:cNvPr>
          <p:cNvSpPr/>
          <p:nvPr/>
        </p:nvSpPr>
        <p:spPr>
          <a:xfrm>
            <a:off x="3376429" y="1859797"/>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0" name="Arc 29">
            <a:extLst>
              <a:ext uri="{FF2B5EF4-FFF2-40B4-BE49-F238E27FC236}">
                <a16:creationId xmlns:a16="http://schemas.microsoft.com/office/drawing/2014/main" id="{66C44E3E-DE62-5570-2D15-B79FACBC4AC4}"/>
              </a:ext>
            </a:extLst>
          </p:cNvPr>
          <p:cNvSpPr/>
          <p:nvPr/>
        </p:nvSpPr>
        <p:spPr>
          <a:xfrm>
            <a:off x="2874804" y="3035041"/>
            <a:ext cx="1258965" cy="1264984"/>
          </a:xfrm>
          <a:prstGeom prst="arc">
            <a:avLst>
              <a:gd name="adj1" fmla="val 10839746"/>
              <a:gd name="adj2" fmla="val 16116441"/>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31" name="TextBox 30">
            <a:extLst>
              <a:ext uri="{FF2B5EF4-FFF2-40B4-BE49-F238E27FC236}">
                <a16:creationId xmlns:a16="http://schemas.microsoft.com/office/drawing/2014/main" id="{FA448C96-0CA5-71B6-5743-E25832DE1672}"/>
              </a:ext>
            </a:extLst>
          </p:cNvPr>
          <p:cNvSpPr txBox="1"/>
          <p:nvPr/>
        </p:nvSpPr>
        <p:spPr>
          <a:xfrm>
            <a:off x="2407696" y="4342017"/>
            <a:ext cx="2371557"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10.09.2026</a:t>
            </a:r>
          </a:p>
        </p:txBody>
      </p:sp>
      <p:cxnSp>
        <p:nvCxnSpPr>
          <p:cNvPr id="32" name="Straight Connector 31">
            <a:extLst>
              <a:ext uri="{FF2B5EF4-FFF2-40B4-BE49-F238E27FC236}">
                <a16:creationId xmlns:a16="http://schemas.microsoft.com/office/drawing/2014/main" id="{51F2D534-3413-FF6C-30F7-816A17A5D700}"/>
              </a:ext>
            </a:extLst>
          </p:cNvPr>
          <p:cNvCxnSpPr>
            <a:cxnSpLocks/>
          </p:cNvCxnSpPr>
          <p:nvPr/>
        </p:nvCxnSpPr>
        <p:spPr>
          <a:xfrm>
            <a:off x="2861552" y="1822054"/>
            <a:ext cx="1378221" cy="0"/>
          </a:xfrm>
          <a:prstGeom prst="line">
            <a:avLst/>
          </a:prstGeom>
          <a:ln w="28575">
            <a:solidFill>
              <a:srgbClr val="BD2D67"/>
            </a:solidFill>
          </a:ln>
        </p:spPr>
        <p:style>
          <a:lnRef idx="1">
            <a:schemeClr val="dk1"/>
          </a:lnRef>
          <a:fillRef idx="0">
            <a:schemeClr val="dk1"/>
          </a:fillRef>
          <a:effectRef idx="0">
            <a:schemeClr val="dk1"/>
          </a:effectRef>
          <a:fontRef idx="minor">
            <a:schemeClr val="tx1"/>
          </a:fontRef>
        </p:style>
      </p:cxnSp>
      <p:sp>
        <p:nvSpPr>
          <p:cNvPr id="33" name="Oval 32">
            <a:extLst>
              <a:ext uri="{FF2B5EF4-FFF2-40B4-BE49-F238E27FC236}">
                <a16:creationId xmlns:a16="http://schemas.microsoft.com/office/drawing/2014/main" id="{99F43FA5-9A90-FA45-6222-436664BA9FC9}"/>
              </a:ext>
            </a:extLst>
          </p:cNvPr>
          <p:cNvSpPr/>
          <p:nvPr/>
        </p:nvSpPr>
        <p:spPr>
          <a:xfrm>
            <a:off x="5021602" y="345158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4" name="Oval 33">
            <a:extLst>
              <a:ext uri="{FF2B5EF4-FFF2-40B4-BE49-F238E27FC236}">
                <a16:creationId xmlns:a16="http://schemas.microsoft.com/office/drawing/2014/main" id="{E547F816-D54F-7D26-26C5-04BDC0676C69}"/>
              </a:ext>
            </a:extLst>
          </p:cNvPr>
          <p:cNvSpPr/>
          <p:nvPr/>
        </p:nvSpPr>
        <p:spPr>
          <a:xfrm>
            <a:off x="4915584" y="333291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5" name="Oval 34">
            <a:extLst>
              <a:ext uri="{FF2B5EF4-FFF2-40B4-BE49-F238E27FC236}">
                <a16:creationId xmlns:a16="http://schemas.microsoft.com/office/drawing/2014/main" id="{4D5C5833-EF32-0BAC-6890-01D4ADA38203}"/>
              </a:ext>
            </a:extLst>
          </p:cNvPr>
          <p:cNvSpPr/>
          <p:nvPr/>
        </p:nvSpPr>
        <p:spPr>
          <a:xfrm>
            <a:off x="4756558" y="315161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36" name="Straight Connector 35">
            <a:extLst>
              <a:ext uri="{FF2B5EF4-FFF2-40B4-BE49-F238E27FC236}">
                <a16:creationId xmlns:a16="http://schemas.microsoft.com/office/drawing/2014/main" id="{9FE82E4B-3E88-F449-9ACB-FE597B80EDE0}"/>
              </a:ext>
            </a:extLst>
          </p:cNvPr>
          <p:cNvCxnSpPr>
            <a:cxnSpLocks/>
            <a:endCxn id="37" idx="0"/>
          </p:cNvCxnSpPr>
          <p:nvPr/>
        </p:nvCxnSpPr>
        <p:spPr>
          <a:xfrm>
            <a:off x="5227011" y="3871121"/>
            <a:ext cx="8613" cy="137492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37" name="Oval 36">
            <a:extLst>
              <a:ext uri="{FF2B5EF4-FFF2-40B4-BE49-F238E27FC236}">
                <a16:creationId xmlns:a16="http://schemas.microsoft.com/office/drawing/2014/main" id="{DDC13F6C-C1DA-9154-1418-98BEC167A031}"/>
              </a:ext>
            </a:extLst>
          </p:cNvPr>
          <p:cNvSpPr/>
          <p:nvPr/>
        </p:nvSpPr>
        <p:spPr>
          <a:xfrm>
            <a:off x="5127624" y="5246041"/>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38" name="Arc 37">
            <a:extLst>
              <a:ext uri="{FF2B5EF4-FFF2-40B4-BE49-F238E27FC236}">
                <a16:creationId xmlns:a16="http://schemas.microsoft.com/office/drawing/2014/main" id="{61602AE8-5BC9-2B88-F3D4-5030F6E7AD9F}"/>
              </a:ext>
            </a:extLst>
          </p:cNvPr>
          <p:cNvSpPr/>
          <p:nvPr/>
        </p:nvSpPr>
        <p:spPr>
          <a:xfrm>
            <a:off x="4637284" y="3031730"/>
            <a:ext cx="1258965" cy="1264984"/>
          </a:xfrm>
          <a:prstGeom prst="arc">
            <a:avLst>
              <a:gd name="adj1" fmla="val 5703117"/>
              <a:gd name="adj2" fmla="val 10886061"/>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39" name="TextBox 38">
            <a:extLst>
              <a:ext uri="{FF2B5EF4-FFF2-40B4-BE49-F238E27FC236}">
                <a16:creationId xmlns:a16="http://schemas.microsoft.com/office/drawing/2014/main" id="{F5EC1F08-743C-353C-845E-AB6D59ED9151}"/>
              </a:ext>
            </a:extLst>
          </p:cNvPr>
          <p:cNvSpPr txBox="1"/>
          <p:nvPr/>
        </p:nvSpPr>
        <p:spPr>
          <a:xfrm>
            <a:off x="4178258" y="2440654"/>
            <a:ext cx="2375457"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16.09.2026</a:t>
            </a:r>
          </a:p>
        </p:txBody>
      </p:sp>
      <p:cxnSp>
        <p:nvCxnSpPr>
          <p:cNvPr id="40" name="Straight Connector 39">
            <a:extLst>
              <a:ext uri="{FF2B5EF4-FFF2-40B4-BE49-F238E27FC236}">
                <a16:creationId xmlns:a16="http://schemas.microsoft.com/office/drawing/2014/main" id="{1E25BCFC-43E7-B936-A2AE-E80440BA0A03}"/>
              </a:ext>
            </a:extLst>
          </p:cNvPr>
          <p:cNvCxnSpPr>
            <a:cxnSpLocks/>
          </p:cNvCxnSpPr>
          <p:nvPr/>
        </p:nvCxnSpPr>
        <p:spPr>
          <a:xfrm>
            <a:off x="4488197" y="6146614"/>
            <a:ext cx="1408052" cy="0"/>
          </a:xfrm>
          <a:prstGeom prst="line">
            <a:avLst/>
          </a:prstGeom>
          <a:ln w="28575">
            <a:solidFill>
              <a:srgbClr val="BD2D67"/>
            </a:solidFill>
          </a:ln>
        </p:spPr>
        <p:style>
          <a:lnRef idx="1">
            <a:schemeClr val="dk1"/>
          </a:lnRef>
          <a:fillRef idx="0">
            <a:schemeClr val="dk1"/>
          </a:fillRef>
          <a:effectRef idx="0">
            <a:schemeClr val="dk1"/>
          </a:effectRef>
          <a:fontRef idx="minor">
            <a:schemeClr val="tx1"/>
          </a:fontRef>
        </p:style>
      </p:cxnSp>
      <p:sp>
        <p:nvSpPr>
          <p:cNvPr id="45" name="TextBox 44">
            <a:extLst>
              <a:ext uri="{FF2B5EF4-FFF2-40B4-BE49-F238E27FC236}">
                <a16:creationId xmlns:a16="http://schemas.microsoft.com/office/drawing/2014/main" id="{81A30D3E-74D2-E65B-E24B-91FBDF93E9F6}"/>
              </a:ext>
            </a:extLst>
          </p:cNvPr>
          <p:cNvSpPr txBox="1"/>
          <p:nvPr/>
        </p:nvSpPr>
        <p:spPr>
          <a:xfrm>
            <a:off x="101600" y="5514225"/>
            <a:ext cx="2918982" cy="646331"/>
          </a:xfrm>
          <a:prstGeom prst="rect">
            <a:avLst/>
          </a:prstGeom>
          <a:noFill/>
        </p:spPr>
        <p:txBody>
          <a:bodyPr wrap="square" rtlCol="0">
            <a:spAutoFit/>
          </a:bodyPr>
          <a:lstStyle/>
          <a:p>
            <a:pPr algn="ctr"/>
            <a:r>
              <a:rPr lang="en-GB" dirty="0">
                <a:solidFill>
                  <a:srgbClr val="00B0F0"/>
                </a:solidFill>
                <a:latin typeface="Montserrat" panose="00000500000000000000" pitchFamily="2" charset="0"/>
              </a:rPr>
              <a:t>IFA1</a:t>
            </a:r>
            <a:br>
              <a:rPr lang="en-GB" dirty="0">
                <a:latin typeface="Montserrat" panose="00000500000000000000" pitchFamily="2" charset="0"/>
              </a:rPr>
            </a:br>
            <a:r>
              <a:rPr lang="en-GB" dirty="0">
                <a:solidFill>
                  <a:srgbClr val="A11A5D"/>
                </a:solidFill>
                <a:latin typeface="Montserrat" panose="00000500000000000000" pitchFamily="2" charset="0"/>
              </a:rPr>
              <a:t>Y Base 2 – 2028</a:t>
            </a:r>
          </a:p>
        </p:txBody>
      </p:sp>
      <p:sp>
        <p:nvSpPr>
          <p:cNvPr id="52" name="Oval 51">
            <a:extLst>
              <a:ext uri="{FF2B5EF4-FFF2-40B4-BE49-F238E27FC236}">
                <a16:creationId xmlns:a16="http://schemas.microsoft.com/office/drawing/2014/main" id="{AE7D61FE-0826-40F0-0241-E8592A11DC33}"/>
              </a:ext>
            </a:extLst>
          </p:cNvPr>
          <p:cNvSpPr/>
          <p:nvPr/>
        </p:nvSpPr>
        <p:spPr>
          <a:xfrm>
            <a:off x="6849934" y="3444006"/>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3" name="Oval 52">
            <a:extLst>
              <a:ext uri="{FF2B5EF4-FFF2-40B4-BE49-F238E27FC236}">
                <a16:creationId xmlns:a16="http://schemas.microsoft.com/office/drawing/2014/main" id="{9C68A65E-C620-C6D9-E821-97DB02D526BE}"/>
              </a:ext>
            </a:extLst>
          </p:cNvPr>
          <p:cNvSpPr/>
          <p:nvPr/>
        </p:nvSpPr>
        <p:spPr>
          <a:xfrm>
            <a:off x="6743916" y="3325334"/>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4" name="Oval 53">
            <a:extLst>
              <a:ext uri="{FF2B5EF4-FFF2-40B4-BE49-F238E27FC236}">
                <a16:creationId xmlns:a16="http://schemas.microsoft.com/office/drawing/2014/main" id="{150D7614-125F-6971-9E5F-5F7593F9F296}"/>
              </a:ext>
            </a:extLst>
          </p:cNvPr>
          <p:cNvSpPr/>
          <p:nvPr/>
        </p:nvSpPr>
        <p:spPr>
          <a:xfrm>
            <a:off x="6568848" y="3144032"/>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55" name="Straight Connector 54">
            <a:extLst>
              <a:ext uri="{FF2B5EF4-FFF2-40B4-BE49-F238E27FC236}">
                <a16:creationId xmlns:a16="http://schemas.microsoft.com/office/drawing/2014/main" id="{1BD2409F-0FD6-491E-4536-8C027AC9FC37}"/>
              </a:ext>
            </a:extLst>
          </p:cNvPr>
          <p:cNvCxnSpPr>
            <a:cxnSpLocks/>
            <a:stCxn id="56" idx="4"/>
            <a:endCxn id="52" idx="0"/>
          </p:cNvCxnSpPr>
          <p:nvPr/>
        </p:nvCxnSpPr>
        <p:spPr>
          <a:xfrm>
            <a:off x="7052553" y="2081874"/>
            <a:ext cx="13381" cy="1362132"/>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56" name="Oval 55">
            <a:extLst>
              <a:ext uri="{FF2B5EF4-FFF2-40B4-BE49-F238E27FC236}">
                <a16:creationId xmlns:a16="http://schemas.microsoft.com/office/drawing/2014/main" id="{B05BB090-877A-82BD-4F78-2612772FAC9D}"/>
              </a:ext>
            </a:extLst>
          </p:cNvPr>
          <p:cNvSpPr/>
          <p:nvPr/>
        </p:nvSpPr>
        <p:spPr>
          <a:xfrm>
            <a:off x="6944553" y="1865874"/>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57" name="Straight Connector 56">
            <a:extLst>
              <a:ext uri="{FF2B5EF4-FFF2-40B4-BE49-F238E27FC236}">
                <a16:creationId xmlns:a16="http://schemas.microsoft.com/office/drawing/2014/main" id="{A3DE6373-D079-37C9-616F-F6DDB54BD285}"/>
              </a:ext>
            </a:extLst>
          </p:cNvPr>
          <p:cNvCxnSpPr>
            <a:cxnSpLocks/>
          </p:cNvCxnSpPr>
          <p:nvPr/>
        </p:nvCxnSpPr>
        <p:spPr>
          <a:xfrm>
            <a:off x="6208145" y="1824415"/>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AC937B4D-C435-421C-78EB-DF2FC3BAD069}"/>
              </a:ext>
            </a:extLst>
          </p:cNvPr>
          <p:cNvSpPr txBox="1"/>
          <p:nvPr/>
        </p:nvSpPr>
        <p:spPr>
          <a:xfrm>
            <a:off x="2389701" y="1174690"/>
            <a:ext cx="2218823" cy="646331"/>
          </a:xfrm>
          <a:prstGeom prst="rect">
            <a:avLst/>
          </a:prstGeom>
          <a:noFill/>
        </p:spPr>
        <p:txBody>
          <a:bodyPr wrap="square" rtlCol="0">
            <a:spAutoFit/>
          </a:bodyPr>
          <a:lstStyle/>
          <a:p>
            <a:pPr algn="ctr"/>
            <a:r>
              <a:rPr lang="en-GB" dirty="0" err="1">
                <a:solidFill>
                  <a:srgbClr val="00B0F0"/>
                </a:solidFill>
                <a:latin typeface="Montserrat" panose="00000500000000000000" pitchFamily="2" charset="0"/>
              </a:rPr>
              <a:t>Eleclink</a:t>
            </a:r>
            <a:br>
              <a:rPr lang="en-GB" dirty="0">
                <a:latin typeface="Montserrat" panose="00000500000000000000" pitchFamily="2" charset="0"/>
              </a:rPr>
            </a:br>
            <a:r>
              <a:rPr lang="en-GB" dirty="0">
                <a:solidFill>
                  <a:srgbClr val="A11A5D"/>
                </a:solidFill>
                <a:latin typeface="Montserrat" panose="00000500000000000000" pitchFamily="2" charset="0"/>
              </a:rPr>
              <a:t>Y Base 4 – 2028</a:t>
            </a:r>
          </a:p>
        </p:txBody>
      </p:sp>
      <p:sp>
        <p:nvSpPr>
          <p:cNvPr id="61" name="TextBox 60">
            <a:extLst>
              <a:ext uri="{FF2B5EF4-FFF2-40B4-BE49-F238E27FC236}">
                <a16:creationId xmlns:a16="http://schemas.microsoft.com/office/drawing/2014/main" id="{7AB4C26E-3DE8-20D1-8A27-5272F345C327}"/>
              </a:ext>
            </a:extLst>
          </p:cNvPr>
          <p:cNvSpPr txBox="1"/>
          <p:nvPr/>
        </p:nvSpPr>
        <p:spPr>
          <a:xfrm>
            <a:off x="4289625" y="5500686"/>
            <a:ext cx="2078143" cy="646331"/>
          </a:xfrm>
          <a:prstGeom prst="rect">
            <a:avLst/>
          </a:prstGeom>
          <a:noFill/>
        </p:spPr>
        <p:txBody>
          <a:bodyPr wrap="square" rtlCol="0">
            <a:spAutoFit/>
          </a:bodyPr>
          <a:lstStyle/>
          <a:p>
            <a:pPr algn="ctr"/>
            <a:r>
              <a:rPr lang="en-GB" dirty="0" err="1">
                <a:solidFill>
                  <a:srgbClr val="00B0F0"/>
                </a:solidFill>
                <a:latin typeface="Montserrat" panose="00000500000000000000" pitchFamily="2" charset="0"/>
              </a:rPr>
              <a:t>Eleclink</a:t>
            </a:r>
            <a:br>
              <a:rPr lang="en-GB" dirty="0">
                <a:solidFill>
                  <a:srgbClr val="00B0F0"/>
                </a:solidFill>
                <a:latin typeface="Montserrat" panose="00000500000000000000" pitchFamily="2" charset="0"/>
              </a:rPr>
            </a:br>
            <a:r>
              <a:rPr lang="en-GB" dirty="0">
                <a:solidFill>
                  <a:srgbClr val="A11A5D"/>
                </a:solidFill>
                <a:latin typeface="Montserrat" panose="00000500000000000000" pitchFamily="2" charset="0"/>
              </a:rPr>
              <a:t>Y Base 3 – 2028</a:t>
            </a:r>
          </a:p>
        </p:txBody>
      </p:sp>
      <p:sp>
        <p:nvSpPr>
          <p:cNvPr id="62" name="TextBox 61">
            <a:extLst>
              <a:ext uri="{FF2B5EF4-FFF2-40B4-BE49-F238E27FC236}">
                <a16:creationId xmlns:a16="http://schemas.microsoft.com/office/drawing/2014/main" id="{D069B8B5-6A5A-7883-5F3A-D893C5CE61BD}"/>
              </a:ext>
            </a:extLst>
          </p:cNvPr>
          <p:cNvSpPr txBox="1"/>
          <p:nvPr/>
        </p:nvSpPr>
        <p:spPr>
          <a:xfrm>
            <a:off x="5974777" y="4279383"/>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22.09.2026</a:t>
            </a:r>
          </a:p>
        </p:txBody>
      </p:sp>
      <p:sp>
        <p:nvSpPr>
          <p:cNvPr id="63" name="Arc 62">
            <a:extLst>
              <a:ext uri="{FF2B5EF4-FFF2-40B4-BE49-F238E27FC236}">
                <a16:creationId xmlns:a16="http://schemas.microsoft.com/office/drawing/2014/main" id="{4C9BEF88-BF63-9843-796B-F00015996457}"/>
              </a:ext>
            </a:extLst>
          </p:cNvPr>
          <p:cNvSpPr/>
          <p:nvPr/>
        </p:nvSpPr>
        <p:spPr>
          <a:xfrm>
            <a:off x="6439112" y="3017526"/>
            <a:ext cx="1258965" cy="1264984"/>
          </a:xfrm>
          <a:prstGeom prst="arc">
            <a:avLst>
              <a:gd name="adj1" fmla="val 10768956"/>
              <a:gd name="adj2" fmla="val 15992765"/>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sp>
        <p:nvSpPr>
          <p:cNvPr id="4" name="Chord 3">
            <a:extLst>
              <a:ext uri="{FF2B5EF4-FFF2-40B4-BE49-F238E27FC236}">
                <a16:creationId xmlns:a16="http://schemas.microsoft.com/office/drawing/2014/main" id="{A9958185-6011-A1E6-AC73-77D2DC239C34}"/>
              </a:ext>
            </a:extLst>
          </p:cNvPr>
          <p:cNvSpPr/>
          <p:nvPr/>
        </p:nvSpPr>
        <p:spPr>
          <a:xfrm rot="17534007">
            <a:off x="-1361801" y="-2787658"/>
            <a:ext cx="4110461" cy="4388022"/>
          </a:xfrm>
          <a:prstGeom prst="chord">
            <a:avLst/>
          </a:prstGeom>
          <a:solidFill>
            <a:srgbClr val="96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latin typeface="Montserrat" panose="00000500000000000000" pitchFamily="2" charset="0"/>
            </a:endParaRPr>
          </a:p>
        </p:txBody>
      </p:sp>
      <p:sp>
        <p:nvSpPr>
          <p:cNvPr id="17" name="TextBox 16">
            <a:extLst>
              <a:ext uri="{FF2B5EF4-FFF2-40B4-BE49-F238E27FC236}">
                <a16:creationId xmlns:a16="http://schemas.microsoft.com/office/drawing/2014/main" id="{1571CCBF-C265-7C76-6644-ED43E39A9B2C}"/>
              </a:ext>
            </a:extLst>
          </p:cNvPr>
          <p:cNvSpPr txBox="1"/>
          <p:nvPr/>
        </p:nvSpPr>
        <p:spPr>
          <a:xfrm>
            <a:off x="5366636" y="1140689"/>
            <a:ext cx="3006562" cy="646331"/>
          </a:xfrm>
          <a:prstGeom prst="rect">
            <a:avLst/>
          </a:prstGeom>
          <a:noFill/>
        </p:spPr>
        <p:txBody>
          <a:bodyPr wrap="square">
            <a:spAutoFit/>
          </a:bodyPr>
          <a:lstStyle/>
          <a:p>
            <a:pPr algn="ctr"/>
            <a:r>
              <a:rPr lang="en-GB" dirty="0" err="1">
                <a:solidFill>
                  <a:srgbClr val="00B0F0"/>
                </a:solidFill>
                <a:latin typeface="Montserrat" panose="00000500000000000000" pitchFamily="2" charset="0"/>
              </a:rPr>
              <a:t>Nemolink</a:t>
            </a:r>
            <a:br>
              <a:rPr lang="en-GB" dirty="0">
                <a:latin typeface="Montserrat" panose="00000500000000000000" pitchFamily="2" charset="0"/>
              </a:rPr>
            </a:br>
            <a:r>
              <a:rPr lang="en-GB" dirty="0">
                <a:solidFill>
                  <a:srgbClr val="A11A5D"/>
                </a:solidFill>
                <a:latin typeface="Montserrat" panose="00000500000000000000" pitchFamily="2" charset="0"/>
              </a:rPr>
              <a:t>Y Base2 – 2028</a:t>
            </a:r>
          </a:p>
        </p:txBody>
      </p:sp>
      <p:cxnSp>
        <p:nvCxnSpPr>
          <p:cNvPr id="18" name="Straight Connector 17">
            <a:extLst>
              <a:ext uri="{FF2B5EF4-FFF2-40B4-BE49-F238E27FC236}">
                <a16:creationId xmlns:a16="http://schemas.microsoft.com/office/drawing/2014/main" id="{5426DC35-A128-217A-B3F1-8B2A5BE76029}"/>
              </a:ext>
            </a:extLst>
          </p:cNvPr>
          <p:cNvCxnSpPr>
            <a:cxnSpLocks/>
            <a:stCxn id="52" idx="6"/>
            <a:endCxn id="43" idx="2"/>
          </p:cNvCxnSpPr>
          <p:nvPr/>
        </p:nvCxnSpPr>
        <p:spPr>
          <a:xfrm flipV="1">
            <a:off x="7281934" y="3645000"/>
            <a:ext cx="1282913" cy="15006"/>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0" name="TextBox 69">
            <a:extLst>
              <a:ext uri="{FF2B5EF4-FFF2-40B4-BE49-F238E27FC236}">
                <a16:creationId xmlns:a16="http://schemas.microsoft.com/office/drawing/2014/main" id="{21C6224B-C22C-7012-F662-6147EA3072E6}"/>
              </a:ext>
            </a:extLst>
          </p:cNvPr>
          <p:cNvSpPr txBox="1"/>
          <p:nvPr/>
        </p:nvSpPr>
        <p:spPr>
          <a:xfrm>
            <a:off x="3515134" y="0"/>
            <a:ext cx="6629096" cy="923330"/>
          </a:xfrm>
          <a:prstGeom prst="rect">
            <a:avLst/>
          </a:prstGeom>
          <a:noFill/>
        </p:spPr>
        <p:txBody>
          <a:bodyPr wrap="square" rtlCol="0">
            <a:spAutoFit/>
          </a:bodyPr>
          <a:lstStyle/>
          <a:p>
            <a:pPr algn="ctr"/>
            <a:r>
              <a:rPr lang="en-GB" sz="5400" dirty="0">
                <a:solidFill>
                  <a:schemeClr val="tx1">
                    <a:lumMod val="65000"/>
                    <a:lumOff val="35000"/>
                  </a:schemeClr>
                </a:solidFill>
                <a:latin typeface="Montserrat" panose="00000500000000000000" pitchFamily="2" charset="0"/>
              </a:rPr>
              <a:t>Auction Calendar</a:t>
            </a:r>
          </a:p>
        </p:txBody>
      </p:sp>
      <p:grpSp>
        <p:nvGrpSpPr>
          <p:cNvPr id="108" name="Group 107">
            <a:extLst>
              <a:ext uri="{FF2B5EF4-FFF2-40B4-BE49-F238E27FC236}">
                <a16:creationId xmlns:a16="http://schemas.microsoft.com/office/drawing/2014/main" id="{DEA890BD-28D6-7DC2-ED0E-B370DA2F3911}"/>
              </a:ext>
            </a:extLst>
          </p:cNvPr>
          <p:cNvGrpSpPr/>
          <p:nvPr/>
        </p:nvGrpSpPr>
        <p:grpSpPr>
          <a:xfrm>
            <a:off x="6151768" y="762358"/>
            <a:ext cx="1248584" cy="221870"/>
            <a:chOff x="5024970" y="760247"/>
            <a:chExt cx="1248584" cy="221870"/>
          </a:xfrm>
        </p:grpSpPr>
        <p:sp>
          <p:nvSpPr>
            <p:cNvPr id="97" name="Oval 96">
              <a:extLst>
                <a:ext uri="{FF2B5EF4-FFF2-40B4-BE49-F238E27FC236}">
                  <a16:creationId xmlns:a16="http://schemas.microsoft.com/office/drawing/2014/main" id="{C715C734-EC48-502C-6CC5-DEEEF7838EA6}"/>
                </a:ext>
              </a:extLst>
            </p:cNvPr>
            <p:cNvSpPr/>
            <p:nvPr/>
          </p:nvSpPr>
          <p:spPr>
            <a:xfrm>
              <a:off x="5024970" y="766117"/>
              <a:ext cx="216000" cy="216000"/>
            </a:xfrm>
            <a:prstGeom prst="ellipse">
              <a:avLst/>
            </a:prstGeom>
            <a:solidFill>
              <a:srgbClr val="F664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02" name="Oval 101">
              <a:extLst>
                <a:ext uri="{FF2B5EF4-FFF2-40B4-BE49-F238E27FC236}">
                  <a16:creationId xmlns:a16="http://schemas.microsoft.com/office/drawing/2014/main" id="{FF113CED-B464-2920-ED87-977E6ACC8943}"/>
                </a:ext>
              </a:extLst>
            </p:cNvPr>
            <p:cNvSpPr/>
            <p:nvPr/>
          </p:nvSpPr>
          <p:spPr>
            <a:xfrm>
              <a:off x="5368485" y="762923"/>
              <a:ext cx="216000" cy="21600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103" name="Oval 102">
              <a:extLst>
                <a:ext uri="{FF2B5EF4-FFF2-40B4-BE49-F238E27FC236}">
                  <a16:creationId xmlns:a16="http://schemas.microsoft.com/office/drawing/2014/main" id="{01E4F0D7-35CB-5F1A-519A-EB31EBC41932}"/>
                </a:ext>
              </a:extLst>
            </p:cNvPr>
            <p:cNvSpPr/>
            <p:nvPr/>
          </p:nvSpPr>
          <p:spPr>
            <a:xfrm>
              <a:off x="5713676" y="762923"/>
              <a:ext cx="216000" cy="216000"/>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105" name="Oval 104">
              <a:extLst>
                <a:ext uri="{FF2B5EF4-FFF2-40B4-BE49-F238E27FC236}">
                  <a16:creationId xmlns:a16="http://schemas.microsoft.com/office/drawing/2014/main" id="{5D90F998-906D-6992-B255-524E417CB43B}"/>
                </a:ext>
              </a:extLst>
            </p:cNvPr>
            <p:cNvSpPr/>
            <p:nvPr/>
          </p:nvSpPr>
          <p:spPr>
            <a:xfrm>
              <a:off x="6057554" y="760247"/>
              <a:ext cx="216000" cy="216000"/>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grpSp>
      <p:sp>
        <p:nvSpPr>
          <p:cNvPr id="43" name="Oval 42">
            <a:extLst>
              <a:ext uri="{FF2B5EF4-FFF2-40B4-BE49-F238E27FC236}">
                <a16:creationId xmlns:a16="http://schemas.microsoft.com/office/drawing/2014/main" id="{274D93CE-3683-EABC-CCF3-BF8E0150345C}"/>
              </a:ext>
            </a:extLst>
          </p:cNvPr>
          <p:cNvSpPr/>
          <p:nvPr/>
        </p:nvSpPr>
        <p:spPr>
          <a:xfrm>
            <a:off x="8564847" y="3429000"/>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Montserrat" panose="00000500000000000000" pitchFamily="2" charset="0"/>
            </a:endParaRPr>
          </a:p>
        </p:txBody>
      </p:sp>
      <p:sp>
        <p:nvSpPr>
          <p:cNvPr id="46" name="Oval 45">
            <a:extLst>
              <a:ext uri="{FF2B5EF4-FFF2-40B4-BE49-F238E27FC236}">
                <a16:creationId xmlns:a16="http://schemas.microsoft.com/office/drawing/2014/main" id="{0D9EA53F-A01B-1511-F171-0D71526C8C75}"/>
              </a:ext>
            </a:extLst>
          </p:cNvPr>
          <p:cNvSpPr/>
          <p:nvPr/>
        </p:nvSpPr>
        <p:spPr>
          <a:xfrm>
            <a:off x="8472081" y="3310328"/>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47" name="Oval 46">
            <a:extLst>
              <a:ext uri="{FF2B5EF4-FFF2-40B4-BE49-F238E27FC236}">
                <a16:creationId xmlns:a16="http://schemas.microsoft.com/office/drawing/2014/main" id="{D0ACB5F1-A102-DD08-CB52-12E584761997}"/>
              </a:ext>
            </a:extLst>
          </p:cNvPr>
          <p:cNvSpPr/>
          <p:nvPr/>
        </p:nvSpPr>
        <p:spPr>
          <a:xfrm>
            <a:off x="8297013" y="3129026"/>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48" name="Straight Connector 47">
            <a:extLst>
              <a:ext uri="{FF2B5EF4-FFF2-40B4-BE49-F238E27FC236}">
                <a16:creationId xmlns:a16="http://schemas.microsoft.com/office/drawing/2014/main" id="{35F031D4-99C6-C771-B3D3-A622300ABEA9}"/>
              </a:ext>
            </a:extLst>
          </p:cNvPr>
          <p:cNvCxnSpPr>
            <a:cxnSpLocks/>
            <a:stCxn id="43" idx="4"/>
            <a:endCxn id="49" idx="0"/>
          </p:cNvCxnSpPr>
          <p:nvPr/>
        </p:nvCxnSpPr>
        <p:spPr>
          <a:xfrm>
            <a:off x="8780847" y="3861000"/>
            <a:ext cx="11274" cy="1362455"/>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49" name="Oval 48">
            <a:extLst>
              <a:ext uri="{FF2B5EF4-FFF2-40B4-BE49-F238E27FC236}">
                <a16:creationId xmlns:a16="http://schemas.microsoft.com/office/drawing/2014/main" id="{418FABEA-2B1E-210D-DC1C-BF510FEAC2FC}"/>
              </a:ext>
            </a:extLst>
          </p:cNvPr>
          <p:cNvSpPr/>
          <p:nvPr/>
        </p:nvSpPr>
        <p:spPr>
          <a:xfrm>
            <a:off x="8684121" y="5223455"/>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0" name="Arc 49">
            <a:extLst>
              <a:ext uri="{FF2B5EF4-FFF2-40B4-BE49-F238E27FC236}">
                <a16:creationId xmlns:a16="http://schemas.microsoft.com/office/drawing/2014/main" id="{2F8098C6-C455-D17B-4996-8D094ED45984}"/>
              </a:ext>
            </a:extLst>
          </p:cNvPr>
          <p:cNvSpPr/>
          <p:nvPr/>
        </p:nvSpPr>
        <p:spPr>
          <a:xfrm>
            <a:off x="8154025" y="3009144"/>
            <a:ext cx="1258965" cy="1264984"/>
          </a:xfrm>
          <a:prstGeom prst="arc">
            <a:avLst>
              <a:gd name="adj1" fmla="val 5430500"/>
              <a:gd name="adj2" fmla="val 10887319"/>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cxnSp>
        <p:nvCxnSpPr>
          <p:cNvPr id="65" name="Straight Connector 64">
            <a:extLst>
              <a:ext uri="{FF2B5EF4-FFF2-40B4-BE49-F238E27FC236}">
                <a16:creationId xmlns:a16="http://schemas.microsoft.com/office/drawing/2014/main" id="{2462C603-8113-0FFF-EF3B-8144822E074A}"/>
              </a:ext>
            </a:extLst>
          </p:cNvPr>
          <p:cNvCxnSpPr>
            <a:cxnSpLocks/>
            <a:stCxn id="43" idx="6"/>
            <a:endCxn id="66" idx="2"/>
          </p:cNvCxnSpPr>
          <p:nvPr/>
        </p:nvCxnSpPr>
        <p:spPr>
          <a:xfrm>
            <a:off x="8996847" y="3645000"/>
            <a:ext cx="1428469" cy="2474"/>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66" name="Oval 65">
            <a:extLst>
              <a:ext uri="{FF2B5EF4-FFF2-40B4-BE49-F238E27FC236}">
                <a16:creationId xmlns:a16="http://schemas.microsoft.com/office/drawing/2014/main" id="{C2258F90-1D42-FC85-3205-B565036904F8}"/>
              </a:ext>
            </a:extLst>
          </p:cNvPr>
          <p:cNvSpPr/>
          <p:nvPr/>
        </p:nvSpPr>
        <p:spPr>
          <a:xfrm>
            <a:off x="10425316" y="3431474"/>
            <a:ext cx="432000" cy="432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67" name="Oval 66">
            <a:extLst>
              <a:ext uri="{FF2B5EF4-FFF2-40B4-BE49-F238E27FC236}">
                <a16:creationId xmlns:a16="http://schemas.microsoft.com/office/drawing/2014/main" id="{8853414A-81CE-8367-C39A-59B1F97CDEB5}"/>
              </a:ext>
            </a:extLst>
          </p:cNvPr>
          <p:cNvSpPr/>
          <p:nvPr/>
        </p:nvSpPr>
        <p:spPr>
          <a:xfrm>
            <a:off x="10319298" y="3312802"/>
            <a:ext cx="622854" cy="662616"/>
          </a:xfrm>
          <a:prstGeom prst="ellipse">
            <a:avLst/>
          </a:prstGeom>
          <a:noFill/>
          <a:ln w="34925">
            <a:solidFill>
              <a:srgbClr val="BD2D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68" name="Oval 67">
            <a:extLst>
              <a:ext uri="{FF2B5EF4-FFF2-40B4-BE49-F238E27FC236}">
                <a16:creationId xmlns:a16="http://schemas.microsoft.com/office/drawing/2014/main" id="{C4AF710E-3F82-FD8F-638B-DEBBA431B44F}"/>
              </a:ext>
            </a:extLst>
          </p:cNvPr>
          <p:cNvSpPr/>
          <p:nvPr/>
        </p:nvSpPr>
        <p:spPr>
          <a:xfrm>
            <a:off x="10144230" y="3131500"/>
            <a:ext cx="967410" cy="1011973"/>
          </a:xfrm>
          <a:prstGeom prst="ellipse">
            <a:avLst/>
          </a:prstGeom>
          <a:noFill/>
          <a:ln w="34925">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cxnSp>
        <p:nvCxnSpPr>
          <p:cNvPr id="69" name="Straight Connector 68">
            <a:extLst>
              <a:ext uri="{FF2B5EF4-FFF2-40B4-BE49-F238E27FC236}">
                <a16:creationId xmlns:a16="http://schemas.microsoft.com/office/drawing/2014/main" id="{F27607D1-4520-738B-B11B-93F5599FBFF3}"/>
              </a:ext>
            </a:extLst>
          </p:cNvPr>
          <p:cNvCxnSpPr>
            <a:cxnSpLocks/>
            <a:stCxn id="71" idx="4"/>
            <a:endCxn id="66" idx="0"/>
          </p:cNvCxnSpPr>
          <p:nvPr/>
        </p:nvCxnSpPr>
        <p:spPr>
          <a:xfrm>
            <a:off x="10627935" y="2069342"/>
            <a:ext cx="13381" cy="1362132"/>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1" name="Oval 70">
            <a:extLst>
              <a:ext uri="{FF2B5EF4-FFF2-40B4-BE49-F238E27FC236}">
                <a16:creationId xmlns:a16="http://schemas.microsoft.com/office/drawing/2014/main" id="{1BD7AAA9-FC06-1F42-A6BB-0FEC0E8825ED}"/>
              </a:ext>
            </a:extLst>
          </p:cNvPr>
          <p:cNvSpPr/>
          <p:nvPr/>
        </p:nvSpPr>
        <p:spPr>
          <a:xfrm>
            <a:off x="10519935" y="1853342"/>
            <a:ext cx="216000" cy="216000"/>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72" name="Arc 71">
            <a:extLst>
              <a:ext uri="{FF2B5EF4-FFF2-40B4-BE49-F238E27FC236}">
                <a16:creationId xmlns:a16="http://schemas.microsoft.com/office/drawing/2014/main" id="{F0E8EC94-4F7C-8464-38A5-E9DCD058BAE7}"/>
              </a:ext>
            </a:extLst>
          </p:cNvPr>
          <p:cNvSpPr/>
          <p:nvPr/>
        </p:nvSpPr>
        <p:spPr>
          <a:xfrm>
            <a:off x="10014494" y="3004994"/>
            <a:ext cx="1258965" cy="1264984"/>
          </a:xfrm>
          <a:prstGeom prst="arc">
            <a:avLst>
              <a:gd name="adj1" fmla="val 10768956"/>
              <a:gd name="adj2" fmla="val 15992765"/>
            </a:avLst>
          </a:prstGeom>
          <a:ln>
            <a:solidFill>
              <a:srgbClr val="89898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Montserrat" panose="00000500000000000000" pitchFamily="2" charset="0"/>
            </a:endParaRPr>
          </a:p>
        </p:txBody>
      </p:sp>
      <p:cxnSp>
        <p:nvCxnSpPr>
          <p:cNvPr id="75" name="Straight Connector 74">
            <a:extLst>
              <a:ext uri="{FF2B5EF4-FFF2-40B4-BE49-F238E27FC236}">
                <a16:creationId xmlns:a16="http://schemas.microsoft.com/office/drawing/2014/main" id="{FA16482D-D6DC-9F42-5AFA-1AC5D6E37B16}"/>
              </a:ext>
            </a:extLst>
          </p:cNvPr>
          <p:cNvCxnSpPr>
            <a:cxnSpLocks/>
            <a:stCxn id="66" idx="6"/>
          </p:cNvCxnSpPr>
          <p:nvPr/>
        </p:nvCxnSpPr>
        <p:spPr>
          <a:xfrm>
            <a:off x="10857316" y="3647474"/>
            <a:ext cx="1334684" cy="0"/>
          </a:xfrm>
          <a:prstGeom prst="line">
            <a:avLst/>
          </a:prstGeom>
          <a:ln w="28575">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76" name="TextBox 75">
            <a:extLst>
              <a:ext uri="{FF2B5EF4-FFF2-40B4-BE49-F238E27FC236}">
                <a16:creationId xmlns:a16="http://schemas.microsoft.com/office/drawing/2014/main" id="{8207794C-F966-CDF4-42AC-D719862F6014}"/>
              </a:ext>
            </a:extLst>
          </p:cNvPr>
          <p:cNvSpPr txBox="1"/>
          <p:nvPr/>
        </p:nvSpPr>
        <p:spPr>
          <a:xfrm>
            <a:off x="7739856" y="2472540"/>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13.10.2026</a:t>
            </a:r>
          </a:p>
        </p:txBody>
      </p:sp>
      <p:sp>
        <p:nvSpPr>
          <p:cNvPr id="77" name="TextBox 76">
            <a:extLst>
              <a:ext uri="{FF2B5EF4-FFF2-40B4-BE49-F238E27FC236}">
                <a16:creationId xmlns:a16="http://schemas.microsoft.com/office/drawing/2014/main" id="{116151DB-D2C7-3A8C-AC97-9960DD109570}"/>
              </a:ext>
            </a:extLst>
          </p:cNvPr>
          <p:cNvSpPr txBox="1"/>
          <p:nvPr/>
        </p:nvSpPr>
        <p:spPr>
          <a:xfrm>
            <a:off x="7586365" y="5475116"/>
            <a:ext cx="2428129" cy="646331"/>
          </a:xfrm>
          <a:prstGeom prst="rect">
            <a:avLst/>
          </a:prstGeom>
          <a:noFill/>
        </p:spPr>
        <p:txBody>
          <a:bodyPr wrap="square">
            <a:spAutoFit/>
          </a:bodyPr>
          <a:lstStyle/>
          <a:p>
            <a:pPr algn="ctr"/>
            <a:r>
              <a:rPr lang="en-GB" dirty="0">
                <a:solidFill>
                  <a:srgbClr val="00B0F0"/>
                </a:solidFill>
                <a:latin typeface="Montserrat" panose="00000500000000000000" pitchFamily="2" charset="0"/>
              </a:rPr>
              <a:t>IFA2</a:t>
            </a:r>
            <a:br>
              <a:rPr lang="en-GB" dirty="0">
                <a:latin typeface="Montserrat" panose="00000500000000000000" pitchFamily="2" charset="0"/>
              </a:rPr>
            </a:br>
            <a:r>
              <a:rPr lang="en-GB" dirty="0">
                <a:solidFill>
                  <a:srgbClr val="A11A5D"/>
                </a:solidFill>
                <a:latin typeface="Montserrat" panose="00000500000000000000" pitchFamily="2" charset="0"/>
              </a:rPr>
              <a:t>Y Base 2 – 2027</a:t>
            </a:r>
          </a:p>
        </p:txBody>
      </p:sp>
      <p:sp>
        <p:nvSpPr>
          <p:cNvPr id="79" name="TextBox 78">
            <a:extLst>
              <a:ext uri="{FF2B5EF4-FFF2-40B4-BE49-F238E27FC236}">
                <a16:creationId xmlns:a16="http://schemas.microsoft.com/office/drawing/2014/main" id="{FA574541-60FA-DBD1-F268-237B2703FF83}"/>
              </a:ext>
            </a:extLst>
          </p:cNvPr>
          <p:cNvSpPr txBox="1"/>
          <p:nvPr/>
        </p:nvSpPr>
        <p:spPr>
          <a:xfrm>
            <a:off x="9711081" y="4262732"/>
            <a:ext cx="2371551" cy="461665"/>
          </a:xfrm>
          <a:prstGeom prst="rect">
            <a:avLst/>
          </a:prstGeom>
          <a:noFill/>
        </p:spPr>
        <p:txBody>
          <a:bodyPr wrap="square" rtlCol="0">
            <a:spAutoFit/>
          </a:bodyPr>
          <a:lstStyle/>
          <a:p>
            <a:r>
              <a:rPr lang="en-GB" sz="2400" dirty="0">
                <a:solidFill>
                  <a:schemeClr val="tx2">
                    <a:lumMod val="65000"/>
                    <a:lumOff val="35000"/>
                  </a:schemeClr>
                </a:solidFill>
                <a:latin typeface="Montserrat" panose="00000500000000000000" pitchFamily="2" charset="0"/>
              </a:rPr>
              <a:t>17.11.2026</a:t>
            </a:r>
          </a:p>
        </p:txBody>
      </p:sp>
      <p:sp>
        <p:nvSpPr>
          <p:cNvPr id="80" name="TextBox 79">
            <a:extLst>
              <a:ext uri="{FF2B5EF4-FFF2-40B4-BE49-F238E27FC236}">
                <a16:creationId xmlns:a16="http://schemas.microsoft.com/office/drawing/2014/main" id="{AA1A687E-B5B6-AAB4-7929-CA618A928CCC}"/>
              </a:ext>
            </a:extLst>
          </p:cNvPr>
          <p:cNvSpPr txBox="1"/>
          <p:nvPr/>
        </p:nvSpPr>
        <p:spPr>
          <a:xfrm>
            <a:off x="9515377" y="1174690"/>
            <a:ext cx="2567255" cy="646331"/>
          </a:xfrm>
          <a:prstGeom prst="rect">
            <a:avLst/>
          </a:prstGeom>
          <a:noFill/>
        </p:spPr>
        <p:txBody>
          <a:bodyPr wrap="square" rtlCol="0">
            <a:spAutoFit/>
          </a:bodyPr>
          <a:lstStyle/>
          <a:p>
            <a:pPr algn="ctr"/>
            <a:r>
              <a:rPr lang="en-GB" dirty="0" err="1">
                <a:solidFill>
                  <a:srgbClr val="00B0F0"/>
                </a:solidFill>
                <a:latin typeface="Montserrat" panose="00000500000000000000" pitchFamily="2" charset="0"/>
              </a:rPr>
              <a:t>Nemolink</a:t>
            </a:r>
            <a:br>
              <a:rPr lang="en-GB" dirty="0">
                <a:latin typeface="Montserrat" panose="00000500000000000000" pitchFamily="2" charset="0"/>
              </a:rPr>
            </a:br>
            <a:r>
              <a:rPr lang="en-GB" dirty="0">
                <a:solidFill>
                  <a:srgbClr val="A11A5D"/>
                </a:solidFill>
                <a:latin typeface="Montserrat" panose="00000500000000000000" pitchFamily="2" charset="0"/>
              </a:rPr>
              <a:t>Y Base 3 – 2028</a:t>
            </a:r>
          </a:p>
        </p:txBody>
      </p:sp>
      <p:cxnSp>
        <p:nvCxnSpPr>
          <p:cNvPr id="95" name="Straight Connector 94">
            <a:extLst>
              <a:ext uri="{FF2B5EF4-FFF2-40B4-BE49-F238E27FC236}">
                <a16:creationId xmlns:a16="http://schemas.microsoft.com/office/drawing/2014/main" id="{0035F4C5-4DB8-542C-61AE-8F31DB26E63E}"/>
              </a:ext>
            </a:extLst>
          </p:cNvPr>
          <p:cNvCxnSpPr>
            <a:cxnSpLocks/>
          </p:cNvCxnSpPr>
          <p:nvPr/>
        </p:nvCxnSpPr>
        <p:spPr>
          <a:xfrm>
            <a:off x="10046824" y="1795898"/>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cxnSp>
        <p:nvCxnSpPr>
          <p:cNvPr id="96" name="Straight Connector 95">
            <a:extLst>
              <a:ext uri="{FF2B5EF4-FFF2-40B4-BE49-F238E27FC236}">
                <a16:creationId xmlns:a16="http://schemas.microsoft.com/office/drawing/2014/main" id="{1C761899-BF90-5023-1B61-04E0728F18A9}"/>
              </a:ext>
            </a:extLst>
          </p:cNvPr>
          <p:cNvCxnSpPr>
            <a:cxnSpLocks/>
          </p:cNvCxnSpPr>
          <p:nvPr/>
        </p:nvCxnSpPr>
        <p:spPr>
          <a:xfrm>
            <a:off x="8109410" y="6127529"/>
            <a:ext cx="1378221" cy="0"/>
          </a:xfrm>
          <a:prstGeom prst="line">
            <a:avLst/>
          </a:prstGeom>
          <a:ln w="28575">
            <a:solidFill>
              <a:srgbClr val="C00000"/>
            </a:solidFill>
          </a:ln>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735487BD-20A8-E909-733B-A1AE2E42D1A2}"/>
              </a:ext>
            </a:extLst>
          </p:cNvPr>
          <p:cNvSpPr txBox="1"/>
          <p:nvPr/>
        </p:nvSpPr>
        <p:spPr>
          <a:xfrm>
            <a:off x="448146" y="46166"/>
            <a:ext cx="1808315" cy="830997"/>
          </a:xfrm>
          <a:prstGeom prst="rect">
            <a:avLst/>
          </a:prstGeom>
          <a:noFill/>
        </p:spPr>
        <p:txBody>
          <a:bodyPr wrap="square" rtlCol="0">
            <a:spAutoFit/>
          </a:bodyPr>
          <a:lstStyle/>
          <a:p>
            <a:r>
              <a:rPr lang="en-US" sz="4800" dirty="0">
                <a:solidFill>
                  <a:schemeClr val="bg1"/>
                </a:solidFill>
                <a:latin typeface="Montserrat" panose="00000500000000000000" pitchFamily="2" charset="0"/>
              </a:rPr>
              <a:t>2028</a:t>
            </a:r>
          </a:p>
        </p:txBody>
      </p:sp>
      <p:sp>
        <p:nvSpPr>
          <p:cNvPr id="11" name="Date Placeholder 10">
            <a:extLst>
              <a:ext uri="{FF2B5EF4-FFF2-40B4-BE49-F238E27FC236}">
                <a16:creationId xmlns:a16="http://schemas.microsoft.com/office/drawing/2014/main" id="{711BF23E-1C80-A8E8-980E-86DB4FDBD6C5}"/>
              </a:ext>
            </a:extLst>
          </p:cNvPr>
          <p:cNvSpPr>
            <a:spLocks noGrp="1"/>
          </p:cNvSpPr>
          <p:nvPr>
            <p:ph type="dt" sz="half" idx="10"/>
          </p:nvPr>
        </p:nvSpPr>
        <p:spPr/>
        <p:txBody>
          <a:bodyPr/>
          <a:lstStyle/>
          <a:p>
            <a:pPr>
              <a:defRPr/>
            </a:pPr>
            <a:fld id="{5E3244BF-9F6F-4660-99CC-035CF7547908}" type="datetime1">
              <a:rPr lang="en-US" smtClean="0"/>
              <a:t>9/11/2026</a:t>
            </a:fld>
            <a:endParaRPr lang="en-US"/>
          </a:p>
        </p:txBody>
      </p:sp>
      <p:pic>
        <p:nvPicPr>
          <p:cNvPr id="20" name="Picture 19">
            <a:extLst>
              <a:ext uri="{FF2B5EF4-FFF2-40B4-BE49-F238E27FC236}">
                <a16:creationId xmlns:a16="http://schemas.microsoft.com/office/drawing/2014/main" id="{442AE855-CCCE-41E2-25C9-440FA8BC34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371583">
            <a:off x="5554975" y="849454"/>
            <a:ext cx="3357645" cy="1575300"/>
          </a:xfrm>
          <a:prstGeom prst="rect">
            <a:avLst/>
          </a:prstGeom>
        </p:spPr>
      </p:pic>
    </p:spTree>
    <p:extLst>
      <p:ext uri="{BB962C8B-B14F-4D97-AF65-F5344CB8AC3E}">
        <p14:creationId xmlns:p14="http://schemas.microsoft.com/office/powerpoint/2010/main" val="251659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750" fill="hold"/>
                                        <p:tgtEl>
                                          <p:spTgt spid="8"/>
                                        </p:tgtEl>
                                        <p:attrNameLst>
                                          <p:attrName>ppt_w</p:attrName>
                                        </p:attrNameLst>
                                      </p:cBhvr>
                                      <p:tavLst>
                                        <p:tav tm="0">
                                          <p:val>
                                            <p:fltVal val="0"/>
                                          </p:val>
                                        </p:tav>
                                        <p:tav tm="100000">
                                          <p:val>
                                            <p:strVal val="#ppt_w"/>
                                          </p:val>
                                        </p:tav>
                                      </p:tavLst>
                                    </p:anim>
                                    <p:anim calcmode="lin" valueType="num">
                                      <p:cBhvr>
                                        <p:cTn id="17" dur="750" fill="hold"/>
                                        <p:tgtEl>
                                          <p:spTgt spid="8"/>
                                        </p:tgtEl>
                                        <p:attrNameLst>
                                          <p:attrName>ppt_h</p:attrName>
                                        </p:attrNameLst>
                                      </p:cBhvr>
                                      <p:tavLst>
                                        <p:tav tm="0">
                                          <p:val>
                                            <p:fltVal val="0"/>
                                          </p:val>
                                        </p:tav>
                                        <p:tav tm="100000">
                                          <p:val>
                                            <p:strVal val="#ppt_h"/>
                                          </p:val>
                                        </p:tav>
                                      </p:tavLst>
                                    </p:anim>
                                    <p:animEffect transition="in" filter="fade">
                                      <p:cBhvr>
                                        <p:cTn id="18" dur="750"/>
                                        <p:tgtEl>
                                          <p:spTgt spid="8"/>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Effect transition="in" filter="fade">
                                      <p:cBhvr>
                                        <p:cTn id="23" dur="1000"/>
                                        <p:tgtEl>
                                          <p:spTgt spid="9"/>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500"/>
                                        <p:tgtEl>
                                          <p:spTgt spid="13"/>
                                        </p:tgtEl>
                                      </p:cBhvr>
                                    </p:animEffect>
                                  </p:childTnLst>
                                </p:cTn>
                              </p:par>
                            </p:childTnLst>
                          </p:cTn>
                        </p:par>
                        <p:par>
                          <p:cTn id="28" fill="hold">
                            <p:stCondLst>
                              <p:cond delay="2000"/>
                            </p:stCondLst>
                            <p:childTnLst>
                              <p:par>
                                <p:cTn id="29" presetID="22" presetClass="entr" presetSubtype="1"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500"/>
                                        <p:tgtEl>
                                          <p:spTgt spid="10"/>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par>
                                <p:cTn id="38" presetID="47"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anim calcmode="lin" valueType="num">
                                      <p:cBhvr>
                                        <p:cTn id="41" dur="500" fill="hold"/>
                                        <p:tgtEl>
                                          <p:spTgt spid="14"/>
                                        </p:tgtEl>
                                        <p:attrNameLst>
                                          <p:attrName>ppt_x</p:attrName>
                                        </p:attrNameLst>
                                      </p:cBhvr>
                                      <p:tavLst>
                                        <p:tav tm="0">
                                          <p:val>
                                            <p:strVal val="#ppt_x"/>
                                          </p:val>
                                        </p:tav>
                                        <p:tav tm="100000">
                                          <p:val>
                                            <p:strVal val="#ppt_x"/>
                                          </p:val>
                                        </p:tav>
                                      </p:tavLst>
                                    </p:anim>
                                    <p:anim calcmode="lin" valueType="num">
                                      <p:cBhvr>
                                        <p:cTn id="42" dur="500" fill="hold"/>
                                        <p:tgtEl>
                                          <p:spTgt spid="1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45"/>
                                        </p:tgtEl>
                                        <p:attrNameLst>
                                          <p:attrName>style.visibility</p:attrName>
                                        </p:attrNameLst>
                                      </p:cBhvr>
                                      <p:to>
                                        <p:strVal val="visible"/>
                                      </p:to>
                                    </p:set>
                                    <p:animEffect transition="in" filter="fade">
                                      <p:cBhvr>
                                        <p:cTn id="45" dur="500"/>
                                        <p:tgtEl>
                                          <p:spTgt spid="45"/>
                                        </p:tgtEl>
                                      </p:cBhvr>
                                    </p:animEffect>
                                    <p:anim calcmode="lin" valueType="num">
                                      <p:cBhvr>
                                        <p:cTn id="46" dur="500" fill="hold"/>
                                        <p:tgtEl>
                                          <p:spTgt spid="45"/>
                                        </p:tgtEl>
                                        <p:attrNameLst>
                                          <p:attrName>ppt_x</p:attrName>
                                        </p:attrNameLst>
                                      </p:cBhvr>
                                      <p:tavLst>
                                        <p:tav tm="0">
                                          <p:val>
                                            <p:strVal val="#ppt_x"/>
                                          </p:val>
                                        </p:tav>
                                        <p:tav tm="100000">
                                          <p:val>
                                            <p:strVal val="#ppt_x"/>
                                          </p:val>
                                        </p:tav>
                                      </p:tavLst>
                                    </p:anim>
                                    <p:anim calcmode="lin" valueType="num">
                                      <p:cBhvr>
                                        <p:cTn id="47" dur="500" fill="hold"/>
                                        <p:tgtEl>
                                          <p:spTgt spid="45"/>
                                        </p:tgtEl>
                                        <p:attrNameLst>
                                          <p:attrName>ppt_y</p:attrName>
                                        </p:attrNameLst>
                                      </p:cBhvr>
                                      <p:tavLst>
                                        <p:tav tm="0">
                                          <p:val>
                                            <p:strVal val="#ppt_y+.1"/>
                                          </p:val>
                                        </p:tav>
                                        <p:tav tm="100000">
                                          <p:val>
                                            <p:strVal val="#ppt_y"/>
                                          </p:val>
                                        </p:tav>
                                      </p:tavLst>
                                    </p:anim>
                                  </p:childTnLst>
                                </p:cTn>
                              </p:par>
                              <p:par>
                                <p:cTn id="48" presetID="22" presetClass="entr" presetSubtype="8"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wipe(left)">
                                      <p:cBhvr>
                                        <p:cTn id="50" dur="500"/>
                                        <p:tgtEl>
                                          <p:spTgt spid="16"/>
                                        </p:tgtEl>
                                      </p:cBhvr>
                                    </p:animEffect>
                                  </p:childTnLst>
                                </p:cTn>
                              </p:par>
                            </p:childTnLst>
                          </p:cTn>
                        </p:par>
                        <p:par>
                          <p:cTn id="51" fill="hold">
                            <p:stCondLst>
                              <p:cond delay="3000"/>
                            </p:stCondLst>
                            <p:childTnLst>
                              <p:par>
                                <p:cTn id="52" presetID="22" presetClass="entr" presetSubtype="8" fill="hold"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wipe(left)">
                                      <p:cBhvr>
                                        <p:cTn id="54" dur="500"/>
                                        <p:tgtEl>
                                          <p:spTgt spid="19"/>
                                        </p:tgtEl>
                                      </p:cBhvr>
                                    </p:animEffect>
                                  </p:childTnLst>
                                </p:cTn>
                              </p:par>
                            </p:childTnLst>
                          </p:cTn>
                        </p:par>
                        <p:par>
                          <p:cTn id="55" fill="hold">
                            <p:stCondLst>
                              <p:cond delay="3500"/>
                            </p:stCondLst>
                            <p:childTnLst>
                              <p:par>
                                <p:cTn id="56" presetID="53" presetClass="entr" presetSubtype="16"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p:cTn id="58" dur="500" fill="hold"/>
                                        <p:tgtEl>
                                          <p:spTgt spid="25"/>
                                        </p:tgtEl>
                                        <p:attrNameLst>
                                          <p:attrName>ppt_w</p:attrName>
                                        </p:attrNameLst>
                                      </p:cBhvr>
                                      <p:tavLst>
                                        <p:tav tm="0">
                                          <p:val>
                                            <p:fltVal val="0"/>
                                          </p:val>
                                        </p:tav>
                                        <p:tav tm="100000">
                                          <p:val>
                                            <p:strVal val="#ppt_w"/>
                                          </p:val>
                                        </p:tav>
                                      </p:tavLst>
                                    </p:anim>
                                    <p:anim calcmode="lin" valueType="num">
                                      <p:cBhvr>
                                        <p:cTn id="59" dur="500" fill="hold"/>
                                        <p:tgtEl>
                                          <p:spTgt spid="25"/>
                                        </p:tgtEl>
                                        <p:attrNameLst>
                                          <p:attrName>ppt_h</p:attrName>
                                        </p:attrNameLst>
                                      </p:cBhvr>
                                      <p:tavLst>
                                        <p:tav tm="0">
                                          <p:val>
                                            <p:fltVal val="0"/>
                                          </p:val>
                                        </p:tav>
                                        <p:tav tm="100000">
                                          <p:val>
                                            <p:strVal val="#ppt_h"/>
                                          </p:val>
                                        </p:tav>
                                      </p:tavLst>
                                    </p:anim>
                                    <p:animEffect transition="in" filter="fade">
                                      <p:cBhvr>
                                        <p:cTn id="60" dur="500"/>
                                        <p:tgtEl>
                                          <p:spTgt spid="25"/>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p:cTn id="63" dur="750" fill="hold"/>
                                        <p:tgtEl>
                                          <p:spTgt spid="26"/>
                                        </p:tgtEl>
                                        <p:attrNameLst>
                                          <p:attrName>ppt_w</p:attrName>
                                        </p:attrNameLst>
                                      </p:cBhvr>
                                      <p:tavLst>
                                        <p:tav tm="0">
                                          <p:val>
                                            <p:fltVal val="0"/>
                                          </p:val>
                                        </p:tav>
                                        <p:tav tm="100000">
                                          <p:val>
                                            <p:strVal val="#ppt_w"/>
                                          </p:val>
                                        </p:tav>
                                      </p:tavLst>
                                    </p:anim>
                                    <p:anim calcmode="lin" valueType="num">
                                      <p:cBhvr>
                                        <p:cTn id="64" dur="750" fill="hold"/>
                                        <p:tgtEl>
                                          <p:spTgt spid="26"/>
                                        </p:tgtEl>
                                        <p:attrNameLst>
                                          <p:attrName>ppt_h</p:attrName>
                                        </p:attrNameLst>
                                      </p:cBhvr>
                                      <p:tavLst>
                                        <p:tav tm="0">
                                          <p:val>
                                            <p:fltVal val="0"/>
                                          </p:val>
                                        </p:tav>
                                        <p:tav tm="100000">
                                          <p:val>
                                            <p:strVal val="#ppt_h"/>
                                          </p:val>
                                        </p:tav>
                                      </p:tavLst>
                                    </p:anim>
                                    <p:animEffect transition="in" filter="fade">
                                      <p:cBhvr>
                                        <p:cTn id="65" dur="750"/>
                                        <p:tgtEl>
                                          <p:spTgt spid="26"/>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p:cTn id="68" dur="1000" fill="hold"/>
                                        <p:tgtEl>
                                          <p:spTgt spid="27"/>
                                        </p:tgtEl>
                                        <p:attrNameLst>
                                          <p:attrName>ppt_w</p:attrName>
                                        </p:attrNameLst>
                                      </p:cBhvr>
                                      <p:tavLst>
                                        <p:tav tm="0">
                                          <p:val>
                                            <p:fltVal val="0"/>
                                          </p:val>
                                        </p:tav>
                                        <p:tav tm="100000">
                                          <p:val>
                                            <p:strVal val="#ppt_w"/>
                                          </p:val>
                                        </p:tav>
                                      </p:tavLst>
                                    </p:anim>
                                    <p:anim calcmode="lin" valueType="num">
                                      <p:cBhvr>
                                        <p:cTn id="69" dur="1000" fill="hold"/>
                                        <p:tgtEl>
                                          <p:spTgt spid="27"/>
                                        </p:tgtEl>
                                        <p:attrNameLst>
                                          <p:attrName>ppt_h</p:attrName>
                                        </p:attrNameLst>
                                      </p:cBhvr>
                                      <p:tavLst>
                                        <p:tav tm="0">
                                          <p:val>
                                            <p:fltVal val="0"/>
                                          </p:val>
                                        </p:tav>
                                        <p:tav tm="100000">
                                          <p:val>
                                            <p:strVal val="#ppt_h"/>
                                          </p:val>
                                        </p:tav>
                                      </p:tavLst>
                                    </p:anim>
                                    <p:animEffect transition="in" filter="fade">
                                      <p:cBhvr>
                                        <p:cTn id="70" dur="1000"/>
                                        <p:tgtEl>
                                          <p:spTgt spid="27"/>
                                        </p:tgtEl>
                                      </p:cBhvr>
                                    </p:animEffect>
                                  </p:childTnLst>
                                </p:cTn>
                              </p:par>
                            </p:childTnLst>
                          </p:cTn>
                        </p:par>
                        <p:par>
                          <p:cTn id="71" fill="hold">
                            <p:stCondLst>
                              <p:cond delay="4500"/>
                            </p:stCondLst>
                            <p:childTnLst>
                              <p:par>
                                <p:cTn id="72" presetID="22" presetClass="entr" presetSubtype="4" fill="hold" grpId="0"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wipe(down)">
                                      <p:cBhvr>
                                        <p:cTn id="74" dur="500"/>
                                        <p:tgtEl>
                                          <p:spTgt spid="30"/>
                                        </p:tgtEl>
                                      </p:cBhvr>
                                    </p:animEffect>
                                  </p:childTnLst>
                                </p:cTn>
                              </p:par>
                            </p:childTnLst>
                          </p:cTn>
                        </p:par>
                        <p:par>
                          <p:cTn id="75" fill="hold">
                            <p:stCondLst>
                              <p:cond delay="5000"/>
                            </p:stCondLst>
                            <p:childTnLst>
                              <p:par>
                                <p:cTn id="76" presetID="22" presetClass="entr" presetSubtype="4" fill="hold" nodeType="after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down)">
                                      <p:cBhvr>
                                        <p:cTn id="78" dur="500"/>
                                        <p:tgtEl>
                                          <p:spTgt spid="28"/>
                                        </p:tgtEl>
                                      </p:cBhvr>
                                    </p:animEffect>
                                  </p:childTnLst>
                                </p:cTn>
                              </p:par>
                            </p:childTnLst>
                          </p:cTn>
                        </p:par>
                        <p:par>
                          <p:cTn id="79" fill="hold">
                            <p:stCondLst>
                              <p:cond delay="5500"/>
                            </p:stCondLst>
                            <p:childTnLst>
                              <p:par>
                                <p:cTn id="80" presetID="53" presetClass="entr" presetSubtype="16" fill="hold" grpId="0" nodeType="after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p:cTn id="82" dur="500" fill="hold"/>
                                        <p:tgtEl>
                                          <p:spTgt spid="29"/>
                                        </p:tgtEl>
                                        <p:attrNameLst>
                                          <p:attrName>ppt_w</p:attrName>
                                        </p:attrNameLst>
                                      </p:cBhvr>
                                      <p:tavLst>
                                        <p:tav tm="0">
                                          <p:val>
                                            <p:fltVal val="0"/>
                                          </p:val>
                                        </p:tav>
                                        <p:tav tm="100000">
                                          <p:val>
                                            <p:strVal val="#ppt_w"/>
                                          </p:val>
                                        </p:tav>
                                      </p:tavLst>
                                    </p:anim>
                                    <p:anim calcmode="lin" valueType="num">
                                      <p:cBhvr>
                                        <p:cTn id="83" dur="500" fill="hold"/>
                                        <p:tgtEl>
                                          <p:spTgt spid="29"/>
                                        </p:tgtEl>
                                        <p:attrNameLst>
                                          <p:attrName>ppt_h</p:attrName>
                                        </p:attrNameLst>
                                      </p:cBhvr>
                                      <p:tavLst>
                                        <p:tav tm="0">
                                          <p:val>
                                            <p:fltVal val="0"/>
                                          </p:val>
                                        </p:tav>
                                        <p:tav tm="100000">
                                          <p:val>
                                            <p:strVal val="#ppt_h"/>
                                          </p:val>
                                        </p:tav>
                                      </p:tavLst>
                                    </p:anim>
                                    <p:animEffect transition="in" filter="fade">
                                      <p:cBhvr>
                                        <p:cTn id="84" dur="500"/>
                                        <p:tgtEl>
                                          <p:spTgt spid="29"/>
                                        </p:tgtEl>
                                      </p:cBhvr>
                                    </p:animEffect>
                                  </p:childTnLst>
                                </p:cTn>
                              </p:par>
                              <p:par>
                                <p:cTn id="85" presetID="47" presetClass="entr" presetSubtype="0" fill="hold" grpId="1" nodeType="withEffect">
                                  <p:stCondLst>
                                    <p:cond delay="0"/>
                                  </p:stCondLst>
                                  <p:childTnLst>
                                    <p:set>
                                      <p:cBhvr>
                                        <p:cTn id="86" dur="1" fill="hold">
                                          <p:stCondLst>
                                            <p:cond delay="0"/>
                                          </p:stCondLst>
                                        </p:cTn>
                                        <p:tgtEl>
                                          <p:spTgt spid="59"/>
                                        </p:tgtEl>
                                        <p:attrNameLst>
                                          <p:attrName>style.visibility</p:attrName>
                                        </p:attrNameLst>
                                      </p:cBhvr>
                                      <p:to>
                                        <p:strVal val="visible"/>
                                      </p:to>
                                    </p:set>
                                    <p:animEffect transition="in" filter="fade">
                                      <p:cBhvr>
                                        <p:cTn id="87" dur="500"/>
                                        <p:tgtEl>
                                          <p:spTgt spid="59"/>
                                        </p:tgtEl>
                                      </p:cBhvr>
                                    </p:animEffect>
                                    <p:anim calcmode="lin" valueType="num">
                                      <p:cBhvr>
                                        <p:cTn id="88" dur="500" fill="hold"/>
                                        <p:tgtEl>
                                          <p:spTgt spid="59"/>
                                        </p:tgtEl>
                                        <p:attrNameLst>
                                          <p:attrName>ppt_x</p:attrName>
                                        </p:attrNameLst>
                                      </p:cBhvr>
                                      <p:tavLst>
                                        <p:tav tm="0">
                                          <p:val>
                                            <p:strVal val="#ppt_x"/>
                                          </p:val>
                                        </p:tav>
                                        <p:tav tm="100000">
                                          <p:val>
                                            <p:strVal val="#ppt_x"/>
                                          </p:val>
                                        </p:tav>
                                      </p:tavLst>
                                    </p:anim>
                                    <p:anim calcmode="lin" valueType="num">
                                      <p:cBhvr>
                                        <p:cTn id="89" dur="500" fill="hold"/>
                                        <p:tgtEl>
                                          <p:spTgt spid="59"/>
                                        </p:tgtEl>
                                        <p:attrNameLst>
                                          <p:attrName>ppt_y</p:attrName>
                                        </p:attrNameLst>
                                      </p:cBhvr>
                                      <p:tavLst>
                                        <p:tav tm="0">
                                          <p:val>
                                            <p:strVal val="#ppt_y-.1"/>
                                          </p:val>
                                        </p:tav>
                                        <p:tav tm="100000">
                                          <p:val>
                                            <p:strVal val="#ppt_y"/>
                                          </p:val>
                                        </p:tav>
                                      </p:tavLst>
                                    </p:anim>
                                  </p:childTnLst>
                                </p:cTn>
                              </p:par>
                              <p:par>
                                <p:cTn id="90" presetID="22" presetClass="entr" presetSubtype="4" fill="hold" grpId="0" nodeType="withEffect">
                                  <p:stCondLst>
                                    <p:cond delay="0"/>
                                  </p:stCondLst>
                                  <p:childTnLst>
                                    <p:set>
                                      <p:cBhvr>
                                        <p:cTn id="91" dur="1" fill="hold">
                                          <p:stCondLst>
                                            <p:cond delay="0"/>
                                          </p:stCondLst>
                                        </p:cTn>
                                        <p:tgtEl>
                                          <p:spTgt spid="59"/>
                                        </p:tgtEl>
                                        <p:attrNameLst>
                                          <p:attrName>style.visibility</p:attrName>
                                        </p:attrNameLst>
                                      </p:cBhvr>
                                      <p:to>
                                        <p:strVal val="visible"/>
                                      </p:to>
                                    </p:set>
                                    <p:animEffect transition="in" filter="wipe(down)">
                                      <p:cBhvr>
                                        <p:cTn id="92" dur="500"/>
                                        <p:tgtEl>
                                          <p:spTgt spid="59"/>
                                        </p:tgtEl>
                                      </p:cBhvr>
                                    </p:animEffect>
                                  </p:childTnLst>
                                </p:cTn>
                              </p:par>
                              <p:par>
                                <p:cTn id="93" presetID="22" presetClass="entr" presetSubtype="8" fill="hold" nodeType="withEffect">
                                  <p:stCondLst>
                                    <p:cond delay="0"/>
                                  </p:stCondLst>
                                  <p:childTnLst>
                                    <p:set>
                                      <p:cBhvr>
                                        <p:cTn id="94" dur="1" fill="hold">
                                          <p:stCondLst>
                                            <p:cond delay="0"/>
                                          </p:stCondLst>
                                        </p:cTn>
                                        <p:tgtEl>
                                          <p:spTgt spid="32"/>
                                        </p:tgtEl>
                                        <p:attrNameLst>
                                          <p:attrName>style.visibility</p:attrName>
                                        </p:attrNameLst>
                                      </p:cBhvr>
                                      <p:to>
                                        <p:strVal val="visible"/>
                                      </p:to>
                                    </p:set>
                                    <p:animEffect transition="in" filter="wipe(left)">
                                      <p:cBhvr>
                                        <p:cTn id="95" dur="500"/>
                                        <p:tgtEl>
                                          <p:spTgt spid="32"/>
                                        </p:tgtEl>
                                      </p:cBhvr>
                                    </p:animEffect>
                                  </p:childTnLst>
                                </p:cTn>
                              </p:par>
                              <p:par>
                                <p:cTn id="96" presetID="42" presetClass="entr" presetSubtype="0" fill="hold" grpId="0" nodeType="withEffect">
                                  <p:stCondLst>
                                    <p:cond delay="0"/>
                                  </p:stCondLst>
                                  <p:childTnLst>
                                    <p:set>
                                      <p:cBhvr>
                                        <p:cTn id="97" dur="1" fill="hold">
                                          <p:stCondLst>
                                            <p:cond delay="0"/>
                                          </p:stCondLst>
                                        </p:cTn>
                                        <p:tgtEl>
                                          <p:spTgt spid="31"/>
                                        </p:tgtEl>
                                        <p:attrNameLst>
                                          <p:attrName>style.visibility</p:attrName>
                                        </p:attrNameLst>
                                      </p:cBhvr>
                                      <p:to>
                                        <p:strVal val="visible"/>
                                      </p:to>
                                    </p:set>
                                    <p:animEffect transition="in" filter="fade">
                                      <p:cBhvr>
                                        <p:cTn id="98" dur="500"/>
                                        <p:tgtEl>
                                          <p:spTgt spid="31"/>
                                        </p:tgtEl>
                                      </p:cBhvr>
                                    </p:animEffect>
                                    <p:anim calcmode="lin" valueType="num">
                                      <p:cBhvr>
                                        <p:cTn id="99" dur="500" fill="hold"/>
                                        <p:tgtEl>
                                          <p:spTgt spid="31"/>
                                        </p:tgtEl>
                                        <p:attrNameLst>
                                          <p:attrName>ppt_x</p:attrName>
                                        </p:attrNameLst>
                                      </p:cBhvr>
                                      <p:tavLst>
                                        <p:tav tm="0">
                                          <p:val>
                                            <p:strVal val="#ppt_x"/>
                                          </p:val>
                                        </p:tav>
                                        <p:tav tm="100000">
                                          <p:val>
                                            <p:strVal val="#ppt_x"/>
                                          </p:val>
                                        </p:tav>
                                      </p:tavLst>
                                    </p:anim>
                                    <p:anim calcmode="lin" valueType="num">
                                      <p:cBhvr>
                                        <p:cTn id="100" dur="500" fill="hold"/>
                                        <p:tgtEl>
                                          <p:spTgt spid="31"/>
                                        </p:tgtEl>
                                        <p:attrNameLst>
                                          <p:attrName>ppt_y</p:attrName>
                                        </p:attrNameLst>
                                      </p:cBhvr>
                                      <p:tavLst>
                                        <p:tav tm="0">
                                          <p:val>
                                            <p:strVal val="#ppt_y+.1"/>
                                          </p:val>
                                        </p:tav>
                                        <p:tav tm="100000">
                                          <p:val>
                                            <p:strVal val="#ppt_y"/>
                                          </p:val>
                                        </p:tav>
                                      </p:tavLst>
                                    </p:anim>
                                  </p:childTnLst>
                                </p:cTn>
                              </p:par>
                            </p:childTnLst>
                          </p:cTn>
                        </p:par>
                        <p:par>
                          <p:cTn id="101" fill="hold">
                            <p:stCondLst>
                              <p:cond delay="6000"/>
                            </p:stCondLst>
                            <p:childTnLst>
                              <p:par>
                                <p:cTn id="102" presetID="22" presetClass="entr" presetSubtype="8" fill="hold" nodeType="afterEffect">
                                  <p:stCondLst>
                                    <p:cond delay="0"/>
                                  </p:stCondLst>
                                  <p:childTnLst>
                                    <p:set>
                                      <p:cBhvr>
                                        <p:cTn id="103" dur="1" fill="hold">
                                          <p:stCondLst>
                                            <p:cond delay="0"/>
                                          </p:stCondLst>
                                        </p:cTn>
                                        <p:tgtEl>
                                          <p:spTgt spid="51"/>
                                        </p:tgtEl>
                                        <p:attrNameLst>
                                          <p:attrName>style.visibility</p:attrName>
                                        </p:attrNameLst>
                                      </p:cBhvr>
                                      <p:to>
                                        <p:strVal val="visible"/>
                                      </p:to>
                                    </p:set>
                                    <p:animEffect transition="in" filter="wipe(left)">
                                      <p:cBhvr>
                                        <p:cTn id="104" dur="500"/>
                                        <p:tgtEl>
                                          <p:spTgt spid="51"/>
                                        </p:tgtEl>
                                      </p:cBhvr>
                                    </p:animEffect>
                                  </p:childTnLst>
                                </p:cTn>
                              </p:par>
                            </p:childTnLst>
                          </p:cTn>
                        </p:par>
                        <p:par>
                          <p:cTn id="105" fill="hold">
                            <p:stCondLst>
                              <p:cond delay="6500"/>
                            </p:stCondLst>
                            <p:childTnLst>
                              <p:par>
                                <p:cTn id="106" presetID="53" presetClass="entr" presetSubtype="16" fill="hold" grpId="0" nodeType="afterEffect">
                                  <p:stCondLst>
                                    <p:cond delay="0"/>
                                  </p:stCondLst>
                                  <p:childTnLst>
                                    <p:set>
                                      <p:cBhvr>
                                        <p:cTn id="107" dur="1" fill="hold">
                                          <p:stCondLst>
                                            <p:cond delay="0"/>
                                          </p:stCondLst>
                                        </p:cTn>
                                        <p:tgtEl>
                                          <p:spTgt spid="33"/>
                                        </p:tgtEl>
                                        <p:attrNameLst>
                                          <p:attrName>style.visibility</p:attrName>
                                        </p:attrNameLst>
                                      </p:cBhvr>
                                      <p:to>
                                        <p:strVal val="visible"/>
                                      </p:to>
                                    </p:set>
                                    <p:anim calcmode="lin" valueType="num">
                                      <p:cBhvr>
                                        <p:cTn id="108" dur="500" fill="hold"/>
                                        <p:tgtEl>
                                          <p:spTgt spid="33"/>
                                        </p:tgtEl>
                                        <p:attrNameLst>
                                          <p:attrName>ppt_w</p:attrName>
                                        </p:attrNameLst>
                                      </p:cBhvr>
                                      <p:tavLst>
                                        <p:tav tm="0">
                                          <p:val>
                                            <p:fltVal val="0"/>
                                          </p:val>
                                        </p:tav>
                                        <p:tav tm="100000">
                                          <p:val>
                                            <p:strVal val="#ppt_w"/>
                                          </p:val>
                                        </p:tav>
                                      </p:tavLst>
                                    </p:anim>
                                    <p:anim calcmode="lin" valueType="num">
                                      <p:cBhvr>
                                        <p:cTn id="109" dur="500" fill="hold"/>
                                        <p:tgtEl>
                                          <p:spTgt spid="33"/>
                                        </p:tgtEl>
                                        <p:attrNameLst>
                                          <p:attrName>ppt_h</p:attrName>
                                        </p:attrNameLst>
                                      </p:cBhvr>
                                      <p:tavLst>
                                        <p:tav tm="0">
                                          <p:val>
                                            <p:fltVal val="0"/>
                                          </p:val>
                                        </p:tav>
                                        <p:tav tm="100000">
                                          <p:val>
                                            <p:strVal val="#ppt_h"/>
                                          </p:val>
                                        </p:tav>
                                      </p:tavLst>
                                    </p:anim>
                                    <p:animEffect transition="in" filter="fade">
                                      <p:cBhvr>
                                        <p:cTn id="110" dur="500"/>
                                        <p:tgtEl>
                                          <p:spTgt spid="33"/>
                                        </p:tgtEl>
                                      </p:cBhvr>
                                    </p:animEffect>
                                  </p:childTnLst>
                                </p:cTn>
                              </p:par>
                              <p:par>
                                <p:cTn id="111" presetID="53" presetClass="entr" presetSubtype="16"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 calcmode="lin" valueType="num">
                                      <p:cBhvr>
                                        <p:cTn id="113" dur="750" fill="hold"/>
                                        <p:tgtEl>
                                          <p:spTgt spid="34"/>
                                        </p:tgtEl>
                                        <p:attrNameLst>
                                          <p:attrName>ppt_w</p:attrName>
                                        </p:attrNameLst>
                                      </p:cBhvr>
                                      <p:tavLst>
                                        <p:tav tm="0">
                                          <p:val>
                                            <p:fltVal val="0"/>
                                          </p:val>
                                        </p:tav>
                                        <p:tav tm="100000">
                                          <p:val>
                                            <p:strVal val="#ppt_w"/>
                                          </p:val>
                                        </p:tav>
                                      </p:tavLst>
                                    </p:anim>
                                    <p:anim calcmode="lin" valueType="num">
                                      <p:cBhvr>
                                        <p:cTn id="114" dur="750" fill="hold"/>
                                        <p:tgtEl>
                                          <p:spTgt spid="34"/>
                                        </p:tgtEl>
                                        <p:attrNameLst>
                                          <p:attrName>ppt_h</p:attrName>
                                        </p:attrNameLst>
                                      </p:cBhvr>
                                      <p:tavLst>
                                        <p:tav tm="0">
                                          <p:val>
                                            <p:fltVal val="0"/>
                                          </p:val>
                                        </p:tav>
                                        <p:tav tm="100000">
                                          <p:val>
                                            <p:strVal val="#ppt_h"/>
                                          </p:val>
                                        </p:tav>
                                      </p:tavLst>
                                    </p:anim>
                                    <p:animEffect transition="in" filter="fade">
                                      <p:cBhvr>
                                        <p:cTn id="115" dur="750"/>
                                        <p:tgtEl>
                                          <p:spTgt spid="34"/>
                                        </p:tgtEl>
                                      </p:cBhvr>
                                    </p:animEffect>
                                  </p:childTnLst>
                                </p:cTn>
                              </p:par>
                              <p:par>
                                <p:cTn id="116" presetID="53" presetClass="entr" presetSubtype="16" fill="hold" grpId="0" nodeType="withEffect">
                                  <p:stCondLst>
                                    <p:cond delay="0"/>
                                  </p:stCondLst>
                                  <p:childTnLst>
                                    <p:set>
                                      <p:cBhvr>
                                        <p:cTn id="117" dur="1" fill="hold">
                                          <p:stCondLst>
                                            <p:cond delay="0"/>
                                          </p:stCondLst>
                                        </p:cTn>
                                        <p:tgtEl>
                                          <p:spTgt spid="35"/>
                                        </p:tgtEl>
                                        <p:attrNameLst>
                                          <p:attrName>style.visibility</p:attrName>
                                        </p:attrNameLst>
                                      </p:cBhvr>
                                      <p:to>
                                        <p:strVal val="visible"/>
                                      </p:to>
                                    </p:set>
                                    <p:anim calcmode="lin" valueType="num">
                                      <p:cBhvr>
                                        <p:cTn id="118" dur="1000" fill="hold"/>
                                        <p:tgtEl>
                                          <p:spTgt spid="35"/>
                                        </p:tgtEl>
                                        <p:attrNameLst>
                                          <p:attrName>ppt_w</p:attrName>
                                        </p:attrNameLst>
                                      </p:cBhvr>
                                      <p:tavLst>
                                        <p:tav tm="0">
                                          <p:val>
                                            <p:fltVal val="0"/>
                                          </p:val>
                                        </p:tav>
                                        <p:tav tm="100000">
                                          <p:val>
                                            <p:strVal val="#ppt_w"/>
                                          </p:val>
                                        </p:tav>
                                      </p:tavLst>
                                    </p:anim>
                                    <p:anim calcmode="lin" valueType="num">
                                      <p:cBhvr>
                                        <p:cTn id="119" dur="1000" fill="hold"/>
                                        <p:tgtEl>
                                          <p:spTgt spid="35"/>
                                        </p:tgtEl>
                                        <p:attrNameLst>
                                          <p:attrName>ppt_h</p:attrName>
                                        </p:attrNameLst>
                                      </p:cBhvr>
                                      <p:tavLst>
                                        <p:tav tm="0">
                                          <p:val>
                                            <p:fltVal val="0"/>
                                          </p:val>
                                        </p:tav>
                                        <p:tav tm="100000">
                                          <p:val>
                                            <p:strVal val="#ppt_h"/>
                                          </p:val>
                                        </p:tav>
                                      </p:tavLst>
                                    </p:anim>
                                    <p:animEffect transition="in" filter="fade">
                                      <p:cBhvr>
                                        <p:cTn id="120" dur="1000"/>
                                        <p:tgtEl>
                                          <p:spTgt spid="35"/>
                                        </p:tgtEl>
                                      </p:cBhvr>
                                    </p:animEffect>
                                  </p:childTnLst>
                                </p:cTn>
                              </p:par>
                            </p:childTnLst>
                          </p:cTn>
                        </p:par>
                        <p:par>
                          <p:cTn id="121" fill="hold">
                            <p:stCondLst>
                              <p:cond delay="7500"/>
                            </p:stCondLst>
                            <p:childTnLst>
                              <p:par>
                                <p:cTn id="122" presetID="22" presetClass="entr" presetSubtype="1" fill="hold" grpId="0" nodeType="afterEffect">
                                  <p:stCondLst>
                                    <p:cond delay="0"/>
                                  </p:stCondLst>
                                  <p:childTnLst>
                                    <p:set>
                                      <p:cBhvr>
                                        <p:cTn id="123" dur="1" fill="hold">
                                          <p:stCondLst>
                                            <p:cond delay="0"/>
                                          </p:stCondLst>
                                        </p:cTn>
                                        <p:tgtEl>
                                          <p:spTgt spid="38"/>
                                        </p:tgtEl>
                                        <p:attrNameLst>
                                          <p:attrName>style.visibility</p:attrName>
                                        </p:attrNameLst>
                                      </p:cBhvr>
                                      <p:to>
                                        <p:strVal val="visible"/>
                                      </p:to>
                                    </p:set>
                                    <p:animEffect transition="in" filter="wipe(up)">
                                      <p:cBhvr>
                                        <p:cTn id="124" dur="500"/>
                                        <p:tgtEl>
                                          <p:spTgt spid="38"/>
                                        </p:tgtEl>
                                      </p:cBhvr>
                                    </p:animEffect>
                                  </p:childTnLst>
                                </p:cTn>
                              </p:par>
                            </p:childTnLst>
                          </p:cTn>
                        </p:par>
                        <p:par>
                          <p:cTn id="125" fill="hold">
                            <p:stCondLst>
                              <p:cond delay="8000"/>
                            </p:stCondLst>
                            <p:childTnLst>
                              <p:par>
                                <p:cTn id="126" presetID="22" presetClass="entr" presetSubtype="1" fill="hold" nodeType="afterEffect">
                                  <p:stCondLst>
                                    <p:cond delay="0"/>
                                  </p:stCondLst>
                                  <p:childTnLst>
                                    <p:set>
                                      <p:cBhvr>
                                        <p:cTn id="127" dur="1" fill="hold">
                                          <p:stCondLst>
                                            <p:cond delay="0"/>
                                          </p:stCondLst>
                                        </p:cTn>
                                        <p:tgtEl>
                                          <p:spTgt spid="36"/>
                                        </p:tgtEl>
                                        <p:attrNameLst>
                                          <p:attrName>style.visibility</p:attrName>
                                        </p:attrNameLst>
                                      </p:cBhvr>
                                      <p:to>
                                        <p:strVal val="visible"/>
                                      </p:to>
                                    </p:set>
                                    <p:animEffect transition="in" filter="wipe(up)">
                                      <p:cBhvr>
                                        <p:cTn id="128" dur="500"/>
                                        <p:tgtEl>
                                          <p:spTgt spid="36"/>
                                        </p:tgtEl>
                                      </p:cBhvr>
                                    </p:animEffect>
                                  </p:childTnLst>
                                </p:cTn>
                              </p:par>
                            </p:childTnLst>
                          </p:cTn>
                        </p:par>
                        <p:par>
                          <p:cTn id="129" fill="hold">
                            <p:stCondLst>
                              <p:cond delay="8500"/>
                            </p:stCondLst>
                            <p:childTnLst>
                              <p:par>
                                <p:cTn id="130" presetID="53" presetClass="entr" presetSubtype="16" fill="hold" grpId="0" nodeType="afterEffect">
                                  <p:stCondLst>
                                    <p:cond delay="0"/>
                                  </p:stCondLst>
                                  <p:childTnLst>
                                    <p:set>
                                      <p:cBhvr>
                                        <p:cTn id="131" dur="1" fill="hold">
                                          <p:stCondLst>
                                            <p:cond delay="0"/>
                                          </p:stCondLst>
                                        </p:cTn>
                                        <p:tgtEl>
                                          <p:spTgt spid="37"/>
                                        </p:tgtEl>
                                        <p:attrNameLst>
                                          <p:attrName>style.visibility</p:attrName>
                                        </p:attrNameLst>
                                      </p:cBhvr>
                                      <p:to>
                                        <p:strVal val="visible"/>
                                      </p:to>
                                    </p:set>
                                    <p:anim calcmode="lin" valueType="num">
                                      <p:cBhvr>
                                        <p:cTn id="132" dur="500" fill="hold"/>
                                        <p:tgtEl>
                                          <p:spTgt spid="37"/>
                                        </p:tgtEl>
                                        <p:attrNameLst>
                                          <p:attrName>ppt_w</p:attrName>
                                        </p:attrNameLst>
                                      </p:cBhvr>
                                      <p:tavLst>
                                        <p:tav tm="0">
                                          <p:val>
                                            <p:fltVal val="0"/>
                                          </p:val>
                                        </p:tav>
                                        <p:tav tm="100000">
                                          <p:val>
                                            <p:strVal val="#ppt_w"/>
                                          </p:val>
                                        </p:tav>
                                      </p:tavLst>
                                    </p:anim>
                                    <p:anim calcmode="lin" valueType="num">
                                      <p:cBhvr>
                                        <p:cTn id="133" dur="500" fill="hold"/>
                                        <p:tgtEl>
                                          <p:spTgt spid="37"/>
                                        </p:tgtEl>
                                        <p:attrNameLst>
                                          <p:attrName>ppt_h</p:attrName>
                                        </p:attrNameLst>
                                      </p:cBhvr>
                                      <p:tavLst>
                                        <p:tav tm="0">
                                          <p:val>
                                            <p:fltVal val="0"/>
                                          </p:val>
                                        </p:tav>
                                        <p:tav tm="100000">
                                          <p:val>
                                            <p:strVal val="#ppt_h"/>
                                          </p:val>
                                        </p:tav>
                                      </p:tavLst>
                                    </p:anim>
                                    <p:animEffect transition="in" filter="fade">
                                      <p:cBhvr>
                                        <p:cTn id="134" dur="500"/>
                                        <p:tgtEl>
                                          <p:spTgt spid="37"/>
                                        </p:tgtEl>
                                      </p:cBhvr>
                                    </p:animEffect>
                                  </p:childTnLst>
                                </p:cTn>
                              </p:par>
                              <p:par>
                                <p:cTn id="135" presetID="47" presetClass="entr" presetSubtype="0" fill="hold" grpId="0" nodeType="withEffect">
                                  <p:stCondLst>
                                    <p:cond delay="0"/>
                                  </p:stCondLst>
                                  <p:childTnLst>
                                    <p:set>
                                      <p:cBhvr>
                                        <p:cTn id="136" dur="1" fill="hold">
                                          <p:stCondLst>
                                            <p:cond delay="0"/>
                                          </p:stCondLst>
                                        </p:cTn>
                                        <p:tgtEl>
                                          <p:spTgt spid="39"/>
                                        </p:tgtEl>
                                        <p:attrNameLst>
                                          <p:attrName>style.visibility</p:attrName>
                                        </p:attrNameLst>
                                      </p:cBhvr>
                                      <p:to>
                                        <p:strVal val="visible"/>
                                      </p:to>
                                    </p:set>
                                    <p:animEffect transition="in" filter="fade">
                                      <p:cBhvr>
                                        <p:cTn id="137" dur="500"/>
                                        <p:tgtEl>
                                          <p:spTgt spid="39"/>
                                        </p:tgtEl>
                                      </p:cBhvr>
                                    </p:animEffect>
                                    <p:anim calcmode="lin" valueType="num">
                                      <p:cBhvr>
                                        <p:cTn id="138" dur="500" fill="hold"/>
                                        <p:tgtEl>
                                          <p:spTgt spid="39"/>
                                        </p:tgtEl>
                                        <p:attrNameLst>
                                          <p:attrName>ppt_x</p:attrName>
                                        </p:attrNameLst>
                                      </p:cBhvr>
                                      <p:tavLst>
                                        <p:tav tm="0">
                                          <p:val>
                                            <p:strVal val="#ppt_x"/>
                                          </p:val>
                                        </p:tav>
                                        <p:tav tm="100000">
                                          <p:val>
                                            <p:strVal val="#ppt_x"/>
                                          </p:val>
                                        </p:tav>
                                      </p:tavLst>
                                    </p:anim>
                                    <p:anim calcmode="lin" valueType="num">
                                      <p:cBhvr>
                                        <p:cTn id="139" dur="500" fill="hold"/>
                                        <p:tgtEl>
                                          <p:spTgt spid="39"/>
                                        </p:tgtEl>
                                        <p:attrNameLst>
                                          <p:attrName>ppt_y</p:attrName>
                                        </p:attrNameLst>
                                      </p:cBhvr>
                                      <p:tavLst>
                                        <p:tav tm="0">
                                          <p:val>
                                            <p:strVal val="#ppt_y-.1"/>
                                          </p:val>
                                        </p:tav>
                                        <p:tav tm="100000">
                                          <p:val>
                                            <p:strVal val="#ppt_y"/>
                                          </p:val>
                                        </p:tav>
                                      </p:tavLst>
                                    </p:anim>
                                  </p:childTnLst>
                                </p:cTn>
                              </p:par>
                              <p:par>
                                <p:cTn id="140" presetID="42" presetClass="entr" presetSubtype="0" fill="hold" grpId="0" nodeType="withEffect">
                                  <p:stCondLst>
                                    <p:cond delay="0"/>
                                  </p:stCondLst>
                                  <p:childTnLst>
                                    <p:set>
                                      <p:cBhvr>
                                        <p:cTn id="141" dur="1" fill="hold">
                                          <p:stCondLst>
                                            <p:cond delay="0"/>
                                          </p:stCondLst>
                                        </p:cTn>
                                        <p:tgtEl>
                                          <p:spTgt spid="61"/>
                                        </p:tgtEl>
                                        <p:attrNameLst>
                                          <p:attrName>style.visibility</p:attrName>
                                        </p:attrNameLst>
                                      </p:cBhvr>
                                      <p:to>
                                        <p:strVal val="visible"/>
                                      </p:to>
                                    </p:set>
                                    <p:animEffect transition="in" filter="fade">
                                      <p:cBhvr>
                                        <p:cTn id="142" dur="500"/>
                                        <p:tgtEl>
                                          <p:spTgt spid="61"/>
                                        </p:tgtEl>
                                      </p:cBhvr>
                                    </p:animEffect>
                                    <p:anim calcmode="lin" valueType="num">
                                      <p:cBhvr>
                                        <p:cTn id="143" dur="500" fill="hold"/>
                                        <p:tgtEl>
                                          <p:spTgt spid="61"/>
                                        </p:tgtEl>
                                        <p:attrNameLst>
                                          <p:attrName>ppt_x</p:attrName>
                                        </p:attrNameLst>
                                      </p:cBhvr>
                                      <p:tavLst>
                                        <p:tav tm="0">
                                          <p:val>
                                            <p:strVal val="#ppt_x"/>
                                          </p:val>
                                        </p:tav>
                                        <p:tav tm="100000">
                                          <p:val>
                                            <p:strVal val="#ppt_x"/>
                                          </p:val>
                                        </p:tav>
                                      </p:tavLst>
                                    </p:anim>
                                    <p:anim calcmode="lin" valueType="num">
                                      <p:cBhvr>
                                        <p:cTn id="144" dur="500" fill="hold"/>
                                        <p:tgtEl>
                                          <p:spTgt spid="61"/>
                                        </p:tgtEl>
                                        <p:attrNameLst>
                                          <p:attrName>ppt_y</p:attrName>
                                        </p:attrNameLst>
                                      </p:cBhvr>
                                      <p:tavLst>
                                        <p:tav tm="0">
                                          <p:val>
                                            <p:strVal val="#ppt_y+.1"/>
                                          </p:val>
                                        </p:tav>
                                        <p:tav tm="100000">
                                          <p:val>
                                            <p:strVal val="#ppt_y"/>
                                          </p:val>
                                        </p:tav>
                                      </p:tavLst>
                                    </p:anim>
                                  </p:childTnLst>
                                </p:cTn>
                              </p:par>
                              <p:par>
                                <p:cTn id="145" presetID="22" presetClass="entr" presetSubtype="8" fill="hold" nodeType="withEffect">
                                  <p:stCondLst>
                                    <p:cond delay="0"/>
                                  </p:stCondLst>
                                  <p:childTnLst>
                                    <p:set>
                                      <p:cBhvr>
                                        <p:cTn id="146" dur="1" fill="hold">
                                          <p:stCondLst>
                                            <p:cond delay="0"/>
                                          </p:stCondLst>
                                        </p:cTn>
                                        <p:tgtEl>
                                          <p:spTgt spid="40"/>
                                        </p:tgtEl>
                                        <p:attrNameLst>
                                          <p:attrName>style.visibility</p:attrName>
                                        </p:attrNameLst>
                                      </p:cBhvr>
                                      <p:to>
                                        <p:strVal val="visible"/>
                                      </p:to>
                                    </p:set>
                                    <p:animEffect transition="in" filter="wipe(left)">
                                      <p:cBhvr>
                                        <p:cTn id="147" dur="500"/>
                                        <p:tgtEl>
                                          <p:spTgt spid="40"/>
                                        </p:tgtEl>
                                      </p:cBhvr>
                                    </p:animEffect>
                                  </p:childTnLst>
                                </p:cTn>
                              </p:par>
                            </p:childTnLst>
                          </p:cTn>
                        </p:par>
                        <p:par>
                          <p:cTn id="148" fill="hold">
                            <p:stCondLst>
                              <p:cond delay="9000"/>
                            </p:stCondLst>
                            <p:childTnLst>
                              <p:par>
                                <p:cTn id="149" presetID="22" presetClass="entr" presetSubtype="8" fill="hold" nodeType="afterEffect">
                                  <p:stCondLst>
                                    <p:cond delay="0"/>
                                  </p:stCondLst>
                                  <p:childTnLst>
                                    <p:set>
                                      <p:cBhvr>
                                        <p:cTn id="150" dur="1" fill="hold">
                                          <p:stCondLst>
                                            <p:cond delay="0"/>
                                          </p:stCondLst>
                                        </p:cTn>
                                        <p:tgtEl>
                                          <p:spTgt spid="44"/>
                                        </p:tgtEl>
                                        <p:attrNameLst>
                                          <p:attrName>style.visibility</p:attrName>
                                        </p:attrNameLst>
                                      </p:cBhvr>
                                      <p:to>
                                        <p:strVal val="visible"/>
                                      </p:to>
                                    </p:set>
                                    <p:animEffect transition="in" filter="wipe(left)">
                                      <p:cBhvr>
                                        <p:cTn id="151" dur="500"/>
                                        <p:tgtEl>
                                          <p:spTgt spid="44"/>
                                        </p:tgtEl>
                                      </p:cBhvr>
                                    </p:animEffect>
                                  </p:childTnLst>
                                </p:cTn>
                              </p:par>
                            </p:childTnLst>
                          </p:cTn>
                        </p:par>
                        <p:par>
                          <p:cTn id="152" fill="hold">
                            <p:stCondLst>
                              <p:cond delay="9500"/>
                            </p:stCondLst>
                            <p:childTnLst>
                              <p:par>
                                <p:cTn id="153" presetID="53" presetClass="entr" presetSubtype="16" fill="hold" grpId="0" nodeType="afterEffect">
                                  <p:stCondLst>
                                    <p:cond delay="0"/>
                                  </p:stCondLst>
                                  <p:childTnLst>
                                    <p:set>
                                      <p:cBhvr>
                                        <p:cTn id="154" dur="1" fill="hold">
                                          <p:stCondLst>
                                            <p:cond delay="0"/>
                                          </p:stCondLst>
                                        </p:cTn>
                                        <p:tgtEl>
                                          <p:spTgt spid="52"/>
                                        </p:tgtEl>
                                        <p:attrNameLst>
                                          <p:attrName>style.visibility</p:attrName>
                                        </p:attrNameLst>
                                      </p:cBhvr>
                                      <p:to>
                                        <p:strVal val="visible"/>
                                      </p:to>
                                    </p:set>
                                    <p:anim calcmode="lin" valueType="num">
                                      <p:cBhvr>
                                        <p:cTn id="155" dur="500" fill="hold"/>
                                        <p:tgtEl>
                                          <p:spTgt spid="52"/>
                                        </p:tgtEl>
                                        <p:attrNameLst>
                                          <p:attrName>ppt_w</p:attrName>
                                        </p:attrNameLst>
                                      </p:cBhvr>
                                      <p:tavLst>
                                        <p:tav tm="0">
                                          <p:val>
                                            <p:fltVal val="0"/>
                                          </p:val>
                                        </p:tav>
                                        <p:tav tm="100000">
                                          <p:val>
                                            <p:strVal val="#ppt_w"/>
                                          </p:val>
                                        </p:tav>
                                      </p:tavLst>
                                    </p:anim>
                                    <p:anim calcmode="lin" valueType="num">
                                      <p:cBhvr>
                                        <p:cTn id="156" dur="500" fill="hold"/>
                                        <p:tgtEl>
                                          <p:spTgt spid="52"/>
                                        </p:tgtEl>
                                        <p:attrNameLst>
                                          <p:attrName>ppt_h</p:attrName>
                                        </p:attrNameLst>
                                      </p:cBhvr>
                                      <p:tavLst>
                                        <p:tav tm="0">
                                          <p:val>
                                            <p:fltVal val="0"/>
                                          </p:val>
                                        </p:tav>
                                        <p:tav tm="100000">
                                          <p:val>
                                            <p:strVal val="#ppt_h"/>
                                          </p:val>
                                        </p:tav>
                                      </p:tavLst>
                                    </p:anim>
                                    <p:animEffect transition="in" filter="fade">
                                      <p:cBhvr>
                                        <p:cTn id="157" dur="500"/>
                                        <p:tgtEl>
                                          <p:spTgt spid="52"/>
                                        </p:tgtEl>
                                      </p:cBhvr>
                                    </p:animEffect>
                                  </p:childTnLst>
                                </p:cTn>
                              </p:par>
                              <p:par>
                                <p:cTn id="158" presetID="53" presetClass="entr" presetSubtype="16" fill="hold" grpId="0" nodeType="withEffect">
                                  <p:stCondLst>
                                    <p:cond delay="0"/>
                                  </p:stCondLst>
                                  <p:childTnLst>
                                    <p:set>
                                      <p:cBhvr>
                                        <p:cTn id="159" dur="1" fill="hold">
                                          <p:stCondLst>
                                            <p:cond delay="0"/>
                                          </p:stCondLst>
                                        </p:cTn>
                                        <p:tgtEl>
                                          <p:spTgt spid="53"/>
                                        </p:tgtEl>
                                        <p:attrNameLst>
                                          <p:attrName>style.visibility</p:attrName>
                                        </p:attrNameLst>
                                      </p:cBhvr>
                                      <p:to>
                                        <p:strVal val="visible"/>
                                      </p:to>
                                    </p:set>
                                    <p:anim calcmode="lin" valueType="num">
                                      <p:cBhvr>
                                        <p:cTn id="160" dur="750" fill="hold"/>
                                        <p:tgtEl>
                                          <p:spTgt spid="53"/>
                                        </p:tgtEl>
                                        <p:attrNameLst>
                                          <p:attrName>ppt_w</p:attrName>
                                        </p:attrNameLst>
                                      </p:cBhvr>
                                      <p:tavLst>
                                        <p:tav tm="0">
                                          <p:val>
                                            <p:fltVal val="0"/>
                                          </p:val>
                                        </p:tav>
                                        <p:tav tm="100000">
                                          <p:val>
                                            <p:strVal val="#ppt_w"/>
                                          </p:val>
                                        </p:tav>
                                      </p:tavLst>
                                    </p:anim>
                                    <p:anim calcmode="lin" valueType="num">
                                      <p:cBhvr>
                                        <p:cTn id="161" dur="750" fill="hold"/>
                                        <p:tgtEl>
                                          <p:spTgt spid="53"/>
                                        </p:tgtEl>
                                        <p:attrNameLst>
                                          <p:attrName>ppt_h</p:attrName>
                                        </p:attrNameLst>
                                      </p:cBhvr>
                                      <p:tavLst>
                                        <p:tav tm="0">
                                          <p:val>
                                            <p:fltVal val="0"/>
                                          </p:val>
                                        </p:tav>
                                        <p:tav tm="100000">
                                          <p:val>
                                            <p:strVal val="#ppt_h"/>
                                          </p:val>
                                        </p:tav>
                                      </p:tavLst>
                                    </p:anim>
                                    <p:animEffect transition="in" filter="fade">
                                      <p:cBhvr>
                                        <p:cTn id="162" dur="750"/>
                                        <p:tgtEl>
                                          <p:spTgt spid="53"/>
                                        </p:tgtEl>
                                      </p:cBhvr>
                                    </p:animEffect>
                                  </p:childTnLst>
                                </p:cTn>
                              </p:par>
                              <p:par>
                                <p:cTn id="163" presetID="53" presetClass="entr" presetSubtype="16" fill="hold" grpId="0" nodeType="withEffect">
                                  <p:stCondLst>
                                    <p:cond delay="0"/>
                                  </p:stCondLst>
                                  <p:childTnLst>
                                    <p:set>
                                      <p:cBhvr>
                                        <p:cTn id="164" dur="1" fill="hold">
                                          <p:stCondLst>
                                            <p:cond delay="0"/>
                                          </p:stCondLst>
                                        </p:cTn>
                                        <p:tgtEl>
                                          <p:spTgt spid="54"/>
                                        </p:tgtEl>
                                        <p:attrNameLst>
                                          <p:attrName>style.visibility</p:attrName>
                                        </p:attrNameLst>
                                      </p:cBhvr>
                                      <p:to>
                                        <p:strVal val="visible"/>
                                      </p:to>
                                    </p:set>
                                    <p:anim calcmode="lin" valueType="num">
                                      <p:cBhvr>
                                        <p:cTn id="165" dur="1000" fill="hold"/>
                                        <p:tgtEl>
                                          <p:spTgt spid="54"/>
                                        </p:tgtEl>
                                        <p:attrNameLst>
                                          <p:attrName>ppt_w</p:attrName>
                                        </p:attrNameLst>
                                      </p:cBhvr>
                                      <p:tavLst>
                                        <p:tav tm="0">
                                          <p:val>
                                            <p:fltVal val="0"/>
                                          </p:val>
                                        </p:tav>
                                        <p:tav tm="100000">
                                          <p:val>
                                            <p:strVal val="#ppt_w"/>
                                          </p:val>
                                        </p:tav>
                                      </p:tavLst>
                                    </p:anim>
                                    <p:anim calcmode="lin" valueType="num">
                                      <p:cBhvr>
                                        <p:cTn id="166" dur="1000" fill="hold"/>
                                        <p:tgtEl>
                                          <p:spTgt spid="54"/>
                                        </p:tgtEl>
                                        <p:attrNameLst>
                                          <p:attrName>ppt_h</p:attrName>
                                        </p:attrNameLst>
                                      </p:cBhvr>
                                      <p:tavLst>
                                        <p:tav tm="0">
                                          <p:val>
                                            <p:fltVal val="0"/>
                                          </p:val>
                                        </p:tav>
                                        <p:tav tm="100000">
                                          <p:val>
                                            <p:strVal val="#ppt_h"/>
                                          </p:val>
                                        </p:tav>
                                      </p:tavLst>
                                    </p:anim>
                                    <p:animEffect transition="in" filter="fade">
                                      <p:cBhvr>
                                        <p:cTn id="167" dur="1000"/>
                                        <p:tgtEl>
                                          <p:spTgt spid="54"/>
                                        </p:tgtEl>
                                      </p:cBhvr>
                                    </p:animEffect>
                                  </p:childTnLst>
                                </p:cTn>
                              </p:par>
                            </p:childTnLst>
                          </p:cTn>
                        </p:par>
                        <p:par>
                          <p:cTn id="168" fill="hold">
                            <p:stCondLst>
                              <p:cond delay="10500"/>
                            </p:stCondLst>
                            <p:childTnLst>
                              <p:par>
                                <p:cTn id="169" presetID="22" presetClass="entr" presetSubtype="4" fill="hold" grpId="0" nodeType="afterEffect">
                                  <p:stCondLst>
                                    <p:cond delay="0"/>
                                  </p:stCondLst>
                                  <p:childTnLst>
                                    <p:set>
                                      <p:cBhvr>
                                        <p:cTn id="170" dur="1" fill="hold">
                                          <p:stCondLst>
                                            <p:cond delay="0"/>
                                          </p:stCondLst>
                                        </p:cTn>
                                        <p:tgtEl>
                                          <p:spTgt spid="63"/>
                                        </p:tgtEl>
                                        <p:attrNameLst>
                                          <p:attrName>style.visibility</p:attrName>
                                        </p:attrNameLst>
                                      </p:cBhvr>
                                      <p:to>
                                        <p:strVal val="visible"/>
                                      </p:to>
                                    </p:set>
                                    <p:animEffect transition="in" filter="wipe(down)">
                                      <p:cBhvr>
                                        <p:cTn id="171" dur="500"/>
                                        <p:tgtEl>
                                          <p:spTgt spid="63"/>
                                        </p:tgtEl>
                                      </p:cBhvr>
                                    </p:animEffect>
                                  </p:childTnLst>
                                </p:cTn>
                              </p:par>
                            </p:childTnLst>
                          </p:cTn>
                        </p:par>
                        <p:par>
                          <p:cTn id="172" fill="hold">
                            <p:stCondLst>
                              <p:cond delay="11000"/>
                            </p:stCondLst>
                            <p:childTnLst>
                              <p:par>
                                <p:cTn id="173" presetID="22" presetClass="entr" presetSubtype="4" fill="hold" nodeType="afterEffect">
                                  <p:stCondLst>
                                    <p:cond delay="0"/>
                                  </p:stCondLst>
                                  <p:childTnLst>
                                    <p:set>
                                      <p:cBhvr>
                                        <p:cTn id="174" dur="1" fill="hold">
                                          <p:stCondLst>
                                            <p:cond delay="0"/>
                                          </p:stCondLst>
                                        </p:cTn>
                                        <p:tgtEl>
                                          <p:spTgt spid="55"/>
                                        </p:tgtEl>
                                        <p:attrNameLst>
                                          <p:attrName>style.visibility</p:attrName>
                                        </p:attrNameLst>
                                      </p:cBhvr>
                                      <p:to>
                                        <p:strVal val="visible"/>
                                      </p:to>
                                    </p:set>
                                    <p:animEffect transition="in" filter="wipe(down)">
                                      <p:cBhvr>
                                        <p:cTn id="175" dur="500"/>
                                        <p:tgtEl>
                                          <p:spTgt spid="55"/>
                                        </p:tgtEl>
                                      </p:cBhvr>
                                    </p:animEffect>
                                  </p:childTnLst>
                                </p:cTn>
                              </p:par>
                            </p:childTnLst>
                          </p:cTn>
                        </p:par>
                        <p:par>
                          <p:cTn id="176" fill="hold">
                            <p:stCondLst>
                              <p:cond delay="11500"/>
                            </p:stCondLst>
                            <p:childTnLst>
                              <p:par>
                                <p:cTn id="177" presetID="53" presetClass="entr" presetSubtype="16" fill="hold" grpId="0" nodeType="afterEffect">
                                  <p:stCondLst>
                                    <p:cond delay="0"/>
                                  </p:stCondLst>
                                  <p:childTnLst>
                                    <p:set>
                                      <p:cBhvr>
                                        <p:cTn id="178" dur="1" fill="hold">
                                          <p:stCondLst>
                                            <p:cond delay="0"/>
                                          </p:stCondLst>
                                        </p:cTn>
                                        <p:tgtEl>
                                          <p:spTgt spid="56"/>
                                        </p:tgtEl>
                                        <p:attrNameLst>
                                          <p:attrName>style.visibility</p:attrName>
                                        </p:attrNameLst>
                                      </p:cBhvr>
                                      <p:to>
                                        <p:strVal val="visible"/>
                                      </p:to>
                                    </p:set>
                                    <p:anim calcmode="lin" valueType="num">
                                      <p:cBhvr>
                                        <p:cTn id="179" dur="500" fill="hold"/>
                                        <p:tgtEl>
                                          <p:spTgt spid="56"/>
                                        </p:tgtEl>
                                        <p:attrNameLst>
                                          <p:attrName>ppt_w</p:attrName>
                                        </p:attrNameLst>
                                      </p:cBhvr>
                                      <p:tavLst>
                                        <p:tav tm="0">
                                          <p:val>
                                            <p:fltVal val="0"/>
                                          </p:val>
                                        </p:tav>
                                        <p:tav tm="100000">
                                          <p:val>
                                            <p:strVal val="#ppt_w"/>
                                          </p:val>
                                        </p:tav>
                                      </p:tavLst>
                                    </p:anim>
                                    <p:anim calcmode="lin" valueType="num">
                                      <p:cBhvr>
                                        <p:cTn id="180" dur="500" fill="hold"/>
                                        <p:tgtEl>
                                          <p:spTgt spid="56"/>
                                        </p:tgtEl>
                                        <p:attrNameLst>
                                          <p:attrName>ppt_h</p:attrName>
                                        </p:attrNameLst>
                                      </p:cBhvr>
                                      <p:tavLst>
                                        <p:tav tm="0">
                                          <p:val>
                                            <p:fltVal val="0"/>
                                          </p:val>
                                        </p:tav>
                                        <p:tav tm="100000">
                                          <p:val>
                                            <p:strVal val="#ppt_h"/>
                                          </p:val>
                                        </p:tav>
                                      </p:tavLst>
                                    </p:anim>
                                    <p:animEffect transition="in" filter="fade">
                                      <p:cBhvr>
                                        <p:cTn id="181" dur="500"/>
                                        <p:tgtEl>
                                          <p:spTgt spid="56"/>
                                        </p:tgtEl>
                                      </p:cBhvr>
                                    </p:animEffect>
                                  </p:childTnLst>
                                </p:cTn>
                              </p:par>
                              <p:par>
                                <p:cTn id="182" presetID="42" presetClass="entr" presetSubtype="0" fill="hold" grpId="0" nodeType="withEffect">
                                  <p:stCondLst>
                                    <p:cond delay="0"/>
                                  </p:stCondLst>
                                  <p:childTnLst>
                                    <p:set>
                                      <p:cBhvr>
                                        <p:cTn id="183" dur="1" fill="hold">
                                          <p:stCondLst>
                                            <p:cond delay="0"/>
                                          </p:stCondLst>
                                        </p:cTn>
                                        <p:tgtEl>
                                          <p:spTgt spid="62"/>
                                        </p:tgtEl>
                                        <p:attrNameLst>
                                          <p:attrName>style.visibility</p:attrName>
                                        </p:attrNameLst>
                                      </p:cBhvr>
                                      <p:to>
                                        <p:strVal val="visible"/>
                                      </p:to>
                                    </p:set>
                                    <p:animEffect transition="in" filter="fade">
                                      <p:cBhvr>
                                        <p:cTn id="184" dur="500"/>
                                        <p:tgtEl>
                                          <p:spTgt spid="62"/>
                                        </p:tgtEl>
                                      </p:cBhvr>
                                    </p:animEffect>
                                    <p:anim calcmode="lin" valueType="num">
                                      <p:cBhvr>
                                        <p:cTn id="185" dur="500" fill="hold"/>
                                        <p:tgtEl>
                                          <p:spTgt spid="62"/>
                                        </p:tgtEl>
                                        <p:attrNameLst>
                                          <p:attrName>ppt_x</p:attrName>
                                        </p:attrNameLst>
                                      </p:cBhvr>
                                      <p:tavLst>
                                        <p:tav tm="0">
                                          <p:val>
                                            <p:strVal val="#ppt_x"/>
                                          </p:val>
                                        </p:tav>
                                        <p:tav tm="100000">
                                          <p:val>
                                            <p:strVal val="#ppt_x"/>
                                          </p:val>
                                        </p:tav>
                                      </p:tavLst>
                                    </p:anim>
                                    <p:anim calcmode="lin" valueType="num">
                                      <p:cBhvr>
                                        <p:cTn id="186" dur="500" fill="hold"/>
                                        <p:tgtEl>
                                          <p:spTgt spid="62"/>
                                        </p:tgtEl>
                                        <p:attrNameLst>
                                          <p:attrName>ppt_y</p:attrName>
                                        </p:attrNameLst>
                                      </p:cBhvr>
                                      <p:tavLst>
                                        <p:tav tm="0">
                                          <p:val>
                                            <p:strVal val="#ppt_y+.1"/>
                                          </p:val>
                                        </p:tav>
                                        <p:tav tm="100000">
                                          <p:val>
                                            <p:strVal val="#ppt_y"/>
                                          </p:val>
                                        </p:tav>
                                      </p:tavLst>
                                    </p:anim>
                                  </p:childTnLst>
                                </p:cTn>
                              </p:par>
                              <p:par>
                                <p:cTn id="187" presetID="47" presetClass="entr" presetSubtype="0" fill="hold" grpId="0" nodeType="withEffect">
                                  <p:stCondLst>
                                    <p:cond delay="0"/>
                                  </p:stCondLst>
                                  <p:childTnLst>
                                    <p:set>
                                      <p:cBhvr>
                                        <p:cTn id="188" dur="1" fill="hold">
                                          <p:stCondLst>
                                            <p:cond delay="0"/>
                                          </p:stCondLst>
                                        </p:cTn>
                                        <p:tgtEl>
                                          <p:spTgt spid="17"/>
                                        </p:tgtEl>
                                        <p:attrNameLst>
                                          <p:attrName>style.visibility</p:attrName>
                                        </p:attrNameLst>
                                      </p:cBhvr>
                                      <p:to>
                                        <p:strVal val="visible"/>
                                      </p:to>
                                    </p:set>
                                    <p:animEffect transition="in" filter="fade">
                                      <p:cBhvr>
                                        <p:cTn id="189" dur="500"/>
                                        <p:tgtEl>
                                          <p:spTgt spid="17"/>
                                        </p:tgtEl>
                                      </p:cBhvr>
                                    </p:animEffect>
                                    <p:anim calcmode="lin" valueType="num">
                                      <p:cBhvr>
                                        <p:cTn id="190" dur="500" fill="hold"/>
                                        <p:tgtEl>
                                          <p:spTgt spid="17"/>
                                        </p:tgtEl>
                                        <p:attrNameLst>
                                          <p:attrName>ppt_x</p:attrName>
                                        </p:attrNameLst>
                                      </p:cBhvr>
                                      <p:tavLst>
                                        <p:tav tm="0">
                                          <p:val>
                                            <p:strVal val="#ppt_x"/>
                                          </p:val>
                                        </p:tav>
                                        <p:tav tm="100000">
                                          <p:val>
                                            <p:strVal val="#ppt_x"/>
                                          </p:val>
                                        </p:tav>
                                      </p:tavLst>
                                    </p:anim>
                                    <p:anim calcmode="lin" valueType="num">
                                      <p:cBhvr>
                                        <p:cTn id="191" dur="500" fill="hold"/>
                                        <p:tgtEl>
                                          <p:spTgt spid="17"/>
                                        </p:tgtEl>
                                        <p:attrNameLst>
                                          <p:attrName>ppt_y</p:attrName>
                                        </p:attrNameLst>
                                      </p:cBhvr>
                                      <p:tavLst>
                                        <p:tav tm="0">
                                          <p:val>
                                            <p:strVal val="#ppt_y-.1"/>
                                          </p:val>
                                        </p:tav>
                                        <p:tav tm="100000">
                                          <p:val>
                                            <p:strVal val="#ppt_y"/>
                                          </p:val>
                                        </p:tav>
                                      </p:tavLst>
                                    </p:anim>
                                  </p:childTnLst>
                                </p:cTn>
                              </p:par>
                            </p:childTnLst>
                          </p:cTn>
                        </p:par>
                        <p:par>
                          <p:cTn id="192" fill="hold">
                            <p:stCondLst>
                              <p:cond delay="12000"/>
                            </p:stCondLst>
                            <p:childTnLst>
                              <p:par>
                                <p:cTn id="193" presetID="22" presetClass="entr" presetSubtype="1" fill="hold" nodeType="afterEffect">
                                  <p:stCondLst>
                                    <p:cond delay="0"/>
                                  </p:stCondLst>
                                  <p:childTnLst>
                                    <p:set>
                                      <p:cBhvr>
                                        <p:cTn id="194" dur="1" fill="hold">
                                          <p:stCondLst>
                                            <p:cond delay="0"/>
                                          </p:stCondLst>
                                        </p:cTn>
                                        <p:tgtEl>
                                          <p:spTgt spid="20"/>
                                        </p:tgtEl>
                                        <p:attrNameLst>
                                          <p:attrName>style.visibility</p:attrName>
                                        </p:attrNameLst>
                                      </p:cBhvr>
                                      <p:to>
                                        <p:strVal val="visible"/>
                                      </p:to>
                                    </p:set>
                                    <p:animEffect transition="in" filter="wipe(up)">
                                      <p:cBhvr>
                                        <p:cTn id="195" dur="500"/>
                                        <p:tgtEl>
                                          <p:spTgt spid="20"/>
                                        </p:tgtEl>
                                      </p:cBhvr>
                                    </p:animEffect>
                                  </p:childTnLst>
                                </p:cTn>
                              </p:par>
                              <p:par>
                                <p:cTn id="196" presetID="22" presetClass="entr" presetSubtype="8" fill="hold" nodeType="withEffect">
                                  <p:stCondLst>
                                    <p:cond delay="0"/>
                                  </p:stCondLst>
                                  <p:childTnLst>
                                    <p:set>
                                      <p:cBhvr>
                                        <p:cTn id="197" dur="1" fill="hold">
                                          <p:stCondLst>
                                            <p:cond delay="0"/>
                                          </p:stCondLst>
                                        </p:cTn>
                                        <p:tgtEl>
                                          <p:spTgt spid="57"/>
                                        </p:tgtEl>
                                        <p:attrNameLst>
                                          <p:attrName>style.visibility</p:attrName>
                                        </p:attrNameLst>
                                      </p:cBhvr>
                                      <p:to>
                                        <p:strVal val="visible"/>
                                      </p:to>
                                    </p:set>
                                    <p:animEffect transition="in" filter="wipe(left)">
                                      <p:cBhvr>
                                        <p:cTn id="198" dur="500"/>
                                        <p:tgtEl>
                                          <p:spTgt spid="57"/>
                                        </p:tgtEl>
                                      </p:cBhvr>
                                    </p:animEffect>
                                  </p:childTnLst>
                                </p:cTn>
                              </p:par>
                            </p:childTnLst>
                          </p:cTn>
                        </p:par>
                        <p:par>
                          <p:cTn id="199" fill="hold">
                            <p:stCondLst>
                              <p:cond delay="12500"/>
                            </p:stCondLst>
                            <p:childTnLst>
                              <p:par>
                                <p:cTn id="200" presetID="22" presetClass="entr" presetSubtype="8" fill="hold" nodeType="afterEffect">
                                  <p:stCondLst>
                                    <p:cond delay="0"/>
                                  </p:stCondLst>
                                  <p:childTnLst>
                                    <p:set>
                                      <p:cBhvr>
                                        <p:cTn id="201" dur="1" fill="hold">
                                          <p:stCondLst>
                                            <p:cond delay="0"/>
                                          </p:stCondLst>
                                        </p:cTn>
                                        <p:tgtEl>
                                          <p:spTgt spid="18"/>
                                        </p:tgtEl>
                                        <p:attrNameLst>
                                          <p:attrName>style.visibility</p:attrName>
                                        </p:attrNameLst>
                                      </p:cBhvr>
                                      <p:to>
                                        <p:strVal val="visible"/>
                                      </p:to>
                                    </p:set>
                                    <p:animEffect transition="in" filter="wipe(left)">
                                      <p:cBhvr>
                                        <p:cTn id="202" dur="500"/>
                                        <p:tgtEl>
                                          <p:spTgt spid="18"/>
                                        </p:tgtEl>
                                      </p:cBhvr>
                                    </p:animEffect>
                                  </p:childTnLst>
                                </p:cTn>
                              </p:par>
                            </p:childTnLst>
                          </p:cTn>
                        </p:par>
                        <p:par>
                          <p:cTn id="203" fill="hold">
                            <p:stCondLst>
                              <p:cond delay="13000"/>
                            </p:stCondLst>
                            <p:childTnLst>
                              <p:par>
                                <p:cTn id="204" presetID="53" presetClass="entr" presetSubtype="16" fill="hold" grpId="0" nodeType="afterEffect">
                                  <p:stCondLst>
                                    <p:cond delay="0"/>
                                  </p:stCondLst>
                                  <p:childTnLst>
                                    <p:set>
                                      <p:cBhvr>
                                        <p:cTn id="205" dur="1" fill="hold">
                                          <p:stCondLst>
                                            <p:cond delay="0"/>
                                          </p:stCondLst>
                                        </p:cTn>
                                        <p:tgtEl>
                                          <p:spTgt spid="43"/>
                                        </p:tgtEl>
                                        <p:attrNameLst>
                                          <p:attrName>style.visibility</p:attrName>
                                        </p:attrNameLst>
                                      </p:cBhvr>
                                      <p:to>
                                        <p:strVal val="visible"/>
                                      </p:to>
                                    </p:set>
                                    <p:anim calcmode="lin" valueType="num">
                                      <p:cBhvr>
                                        <p:cTn id="206" dur="500" fill="hold"/>
                                        <p:tgtEl>
                                          <p:spTgt spid="43"/>
                                        </p:tgtEl>
                                        <p:attrNameLst>
                                          <p:attrName>ppt_w</p:attrName>
                                        </p:attrNameLst>
                                      </p:cBhvr>
                                      <p:tavLst>
                                        <p:tav tm="0">
                                          <p:val>
                                            <p:fltVal val="0"/>
                                          </p:val>
                                        </p:tav>
                                        <p:tav tm="100000">
                                          <p:val>
                                            <p:strVal val="#ppt_w"/>
                                          </p:val>
                                        </p:tav>
                                      </p:tavLst>
                                    </p:anim>
                                    <p:anim calcmode="lin" valueType="num">
                                      <p:cBhvr>
                                        <p:cTn id="207" dur="500" fill="hold"/>
                                        <p:tgtEl>
                                          <p:spTgt spid="43"/>
                                        </p:tgtEl>
                                        <p:attrNameLst>
                                          <p:attrName>ppt_h</p:attrName>
                                        </p:attrNameLst>
                                      </p:cBhvr>
                                      <p:tavLst>
                                        <p:tav tm="0">
                                          <p:val>
                                            <p:fltVal val="0"/>
                                          </p:val>
                                        </p:tav>
                                        <p:tav tm="100000">
                                          <p:val>
                                            <p:strVal val="#ppt_h"/>
                                          </p:val>
                                        </p:tav>
                                      </p:tavLst>
                                    </p:anim>
                                    <p:animEffect transition="in" filter="fade">
                                      <p:cBhvr>
                                        <p:cTn id="208" dur="500"/>
                                        <p:tgtEl>
                                          <p:spTgt spid="43"/>
                                        </p:tgtEl>
                                      </p:cBhvr>
                                    </p:animEffect>
                                  </p:childTnLst>
                                </p:cTn>
                              </p:par>
                              <p:par>
                                <p:cTn id="209" presetID="53" presetClass="entr" presetSubtype="16" fill="hold" grpId="0" nodeType="withEffect">
                                  <p:stCondLst>
                                    <p:cond delay="0"/>
                                  </p:stCondLst>
                                  <p:childTnLst>
                                    <p:set>
                                      <p:cBhvr>
                                        <p:cTn id="210" dur="1" fill="hold">
                                          <p:stCondLst>
                                            <p:cond delay="0"/>
                                          </p:stCondLst>
                                        </p:cTn>
                                        <p:tgtEl>
                                          <p:spTgt spid="46"/>
                                        </p:tgtEl>
                                        <p:attrNameLst>
                                          <p:attrName>style.visibility</p:attrName>
                                        </p:attrNameLst>
                                      </p:cBhvr>
                                      <p:to>
                                        <p:strVal val="visible"/>
                                      </p:to>
                                    </p:set>
                                    <p:anim calcmode="lin" valueType="num">
                                      <p:cBhvr>
                                        <p:cTn id="211" dur="750" fill="hold"/>
                                        <p:tgtEl>
                                          <p:spTgt spid="46"/>
                                        </p:tgtEl>
                                        <p:attrNameLst>
                                          <p:attrName>ppt_w</p:attrName>
                                        </p:attrNameLst>
                                      </p:cBhvr>
                                      <p:tavLst>
                                        <p:tav tm="0">
                                          <p:val>
                                            <p:fltVal val="0"/>
                                          </p:val>
                                        </p:tav>
                                        <p:tav tm="100000">
                                          <p:val>
                                            <p:strVal val="#ppt_w"/>
                                          </p:val>
                                        </p:tav>
                                      </p:tavLst>
                                    </p:anim>
                                    <p:anim calcmode="lin" valueType="num">
                                      <p:cBhvr>
                                        <p:cTn id="212" dur="750" fill="hold"/>
                                        <p:tgtEl>
                                          <p:spTgt spid="46"/>
                                        </p:tgtEl>
                                        <p:attrNameLst>
                                          <p:attrName>ppt_h</p:attrName>
                                        </p:attrNameLst>
                                      </p:cBhvr>
                                      <p:tavLst>
                                        <p:tav tm="0">
                                          <p:val>
                                            <p:fltVal val="0"/>
                                          </p:val>
                                        </p:tav>
                                        <p:tav tm="100000">
                                          <p:val>
                                            <p:strVal val="#ppt_h"/>
                                          </p:val>
                                        </p:tav>
                                      </p:tavLst>
                                    </p:anim>
                                    <p:animEffect transition="in" filter="fade">
                                      <p:cBhvr>
                                        <p:cTn id="213" dur="750"/>
                                        <p:tgtEl>
                                          <p:spTgt spid="46"/>
                                        </p:tgtEl>
                                      </p:cBhvr>
                                    </p:animEffect>
                                  </p:childTnLst>
                                </p:cTn>
                              </p:par>
                              <p:par>
                                <p:cTn id="214" presetID="53" presetClass="entr" presetSubtype="16" fill="hold" grpId="0" nodeType="withEffect">
                                  <p:stCondLst>
                                    <p:cond delay="0"/>
                                  </p:stCondLst>
                                  <p:childTnLst>
                                    <p:set>
                                      <p:cBhvr>
                                        <p:cTn id="215" dur="1" fill="hold">
                                          <p:stCondLst>
                                            <p:cond delay="0"/>
                                          </p:stCondLst>
                                        </p:cTn>
                                        <p:tgtEl>
                                          <p:spTgt spid="47"/>
                                        </p:tgtEl>
                                        <p:attrNameLst>
                                          <p:attrName>style.visibility</p:attrName>
                                        </p:attrNameLst>
                                      </p:cBhvr>
                                      <p:to>
                                        <p:strVal val="visible"/>
                                      </p:to>
                                    </p:set>
                                    <p:anim calcmode="lin" valueType="num">
                                      <p:cBhvr>
                                        <p:cTn id="216" dur="1000" fill="hold"/>
                                        <p:tgtEl>
                                          <p:spTgt spid="47"/>
                                        </p:tgtEl>
                                        <p:attrNameLst>
                                          <p:attrName>ppt_w</p:attrName>
                                        </p:attrNameLst>
                                      </p:cBhvr>
                                      <p:tavLst>
                                        <p:tav tm="0">
                                          <p:val>
                                            <p:fltVal val="0"/>
                                          </p:val>
                                        </p:tav>
                                        <p:tav tm="100000">
                                          <p:val>
                                            <p:strVal val="#ppt_w"/>
                                          </p:val>
                                        </p:tav>
                                      </p:tavLst>
                                    </p:anim>
                                    <p:anim calcmode="lin" valueType="num">
                                      <p:cBhvr>
                                        <p:cTn id="217" dur="1000" fill="hold"/>
                                        <p:tgtEl>
                                          <p:spTgt spid="47"/>
                                        </p:tgtEl>
                                        <p:attrNameLst>
                                          <p:attrName>ppt_h</p:attrName>
                                        </p:attrNameLst>
                                      </p:cBhvr>
                                      <p:tavLst>
                                        <p:tav tm="0">
                                          <p:val>
                                            <p:fltVal val="0"/>
                                          </p:val>
                                        </p:tav>
                                        <p:tav tm="100000">
                                          <p:val>
                                            <p:strVal val="#ppt_h"/>
                                          </p:val>
                                        </p:tav>
                                      </p:tavLst>
                                    </p:anim>
                                    <p:animEffect transition="in" filter="fade">
                                      <p:cBhvr>
                                        <p:cTn id="218" dur="1000"/>
                                        <p:tgtEl>
                                          <p:spTgt spid="47"/>
                                        </p:tgtEl>
                                      </p:cBhvr>
                                    </p:animEffect>
                                  </p:childTnLst>
                                </p:cTn>
                              </p:par>
                            </p:childTnLst>
                          </p:cTn>
                        </p:par>
                        <p:par>
                          <p:cTn id="219" fill="hold">
                            <p:stCondLst>
                              <p:cond delay="14000"/>
                            </p:stCondLst>
                            <p:childTnLst>
                              <p:par>
                                <p:cTn id="220" presetID="22" presetClass="entr" presetSubtype="1" fill="hold" grpId="0" nodeType="afterEffect">
                                  <p:stCondLst>
                                    <p:cond delay="0"/>
                                  </p:stCondLst>
                                  <p:childTnLst>
                                    <p:set>
                                      <p:cBhvr>
                                        <p:cTn id="221" dur="1" fill="hold">
                                          <p:stCondLst>
                                            <p:cond delay="0"/>
                                          </p:stCondLst>
                                        </p:cTn>
                                        <p:tgtEl>
                                          <p:spTgt spid="50"/>
                                        </p:tgtEl>
                                        <p:attrNameLst>
                                          <p:attrName>style.visibility</p:attrName>
                                        </p:attrNameLst>
                                      </p:cBhvr>
                                      <p:to>
                                        <p:strVal val="visible"/>
                                      </p:to>
                                    </p:set>
                                    <p:animEffect transition="in" filter="wipe(up)">
                                      <p:cBhvr>
                                        <p:cTn id="222" dur="500"/>
                                        <p:tgtEl>
                                          <p:spTgt spid="50"/>
                                        </p:tgtEl>
                                      </p:cBhvr>
                                    </p:animEffect>
                                  </p:childTnLst>
                                </p:cTn>
                              </p:par>
                            </p:childTnLst>
                          </p:cTn>
                        </p:par>
                        <p:par>
                          <p:cTn id="223" fill="hold">
                            <p:stCondLst>
                              <p:cond delay="14500"/>
                            </p:stCondLst>
                            <p:childTnLst>
                              <p:par>
                                <p:cTn id="224" presetID="22" presetClass="entr" presetSubtype="1" fill="hold" nodeType="afterEffect">
                                  <p:stCondLst>
                                    <p:cond delay="0"/>
                                  </p:stCondLst>
                                  <p:childTnLst>
                                    <p:set>
                                      <p:cBhvr>
                                        <p:cTn id="225" dur="1" fill="hold">
                                          <p:stCondLst>
                                            <p:cond delay="0"/>
                                          </p:stCondLst>
                                        </p:cTn>
                                        <p:tgtEl>
                                          <p:spTgt spid="48"/>
                                        </p:tgtEl>
                                        <p:attrNameLst>
                                          <p:attrName>style.visibility</p:attrName>
                                        </p:attrNameLst>
                                      </p:cBhvr>
                                      <p:to>
                                        <p:strVal val="visible"/>
                                      </p:to>
                                    </p:set>
                                    <p:animEffect transition="in" filter="wipe(up)">
                                      <p:cBhvr>
                                        <p:cTn id="226" dur="500"/>
                                        <p:tgtEl>
                                          <p:spTgt spid="48"/>
                                        </p:tgtEl>
                                      </p:cBhvr>
                                    </p:animEffect>
                                  </p:childTnLst>
                                </p:cTn>
                              </p:par>
                            </p:childTnLst>
                          </p:cTn>
                        </p:par>
                        <p:par>
                          <p:cTn id="227" fill="hold">
                            <p:stCondLst>
                              <p:cond delay="15000"/>
                            </p:stCondLst>
                            <p:childTnLst>
                              <p:par>
                                <p:cTn id="228" presetID="53" presetClass="entr" presetSubtype="16" fill="hold" grpId="0" nodeType="afterEffect">
                                  <p:stCondLst>
                                    <p:cond delay="0"/>
                                  </p:stCondLst>
                                  <p:childTnLst>
                                    <p:set>
                                      <p:cBhvr>
                                        <p:cTn id="229" dur="1" fill="hold">
                                          <p:stCondLst>
                                            <p:cond delay="0"/>
                                          </p:stCondLst>
                                        </p:cTn>
                                        <p:tgtEl>
                                          <p:spTgt spid="49"/>
                                        </p:tgtEl>
                                        <p:attrNameLst>
                                          <p:attrName>style.visibility</p:attrName>
                                        </p:attrNameLst>
                                      </p:cBhvr>
                                      <p:to>
                                        <p:strVal val="visible"/>
                                      </p:to>
                                    </p:set>
                                    <p:anim calcmode="lin" valueType="num">
                                      <p:cBhvr>
                                        <p:cTn id="230" dur="500" fill="hold"/>
                                        <p:tgtEl>
                                          <p:spTgt spid="49"/>
                                        </p:tgtEl>
                                        <p:attrNameLst>
                                          <p:attrName>ppt_w</p:attrName>
                                        </p:attrNameLst>
                                      </p:cBhvr>
                                      <p:tavLst>
                                        <p:tav tm="0">
                                          <p:val>
                                            <p:fltVal val="0"/>
                                          </p:val>
                                        </p:tav>
                                        <p:tav tm="100000">
                                          <p:val>
                                            <p:strVal val="#ppt_w"/>
                                          </p:val>
                                        </p:tav>
                                      </p:tavLst>
                                    </p:anim>
                                    <p:anim calcmode="lin" valueType="num">
                                      <p:cBhvr>
                                        <p:cTn id="231" dur="500" fill="hold"/>
                                        <p:tgtEl>
                                          <p:spTgt spid="49"/>
                                        </p:tgtEl>
                                        <p:attrNameLst>
                                          <p:attrName>ppt_h</p:attrName>
                                        </p:attrNameLst>
                                      </p:cBhvr>
                                      <p:tavLst>
                                        <p:tav tm="0">
                                          <p:val>
                                            <p:fltVal val="0"/>
                                          </p:val>
                                        </p:tav>
                                        <p:tav tm="100000">
                                          <p:val>
                                            <p:strVal val="#ppt_h"/>
                                          </p:val>
                                        </p:tav>
                                      </p:tavLst>
                                    </p:anim>
                                    <p:animEffect transition="in" filter="fade">
                                      <p:cBhvr>
                                        <p:cTn id="232" dur="500"/>
                                        <p:tgtEl>
                                          <p:spTgt spid="49"/>
                                        </p:tgtEl>
                                      </p:cBhvr>
                                    </p:animEffect>
                                  </p:childTnLst>
                                </p:cTn>
                              </p:par>
                              <p:par>
                                <p:cTn id="233" presetID="47" presetClass="entr" presetSubtype="0" fill="hold" grpId="0" nodeType="withEffect">
                                  <p:stCondLst>
                                    <p:cond delay="0"/>
                                  </p:stCondLst>
                                  <p:childTnLst>
                                    <p:set>
                                      <p:cBhvr>
                                        <p:cTn id="234" dur="1" fill="hold">
                                          <p:stCondLst>
                                            <p:cond delay="0"/>
                                          </p:stCondLst>
                                        </p:cTn>
                                        <p:tgtEl>
                                          <p:spTgt spid="77"/>
                                        </p:tgtEl>
                                        <p:attrNameLst>
                                          <p:attrName>style.visibility</p:attrName>
                                        </p:attrNameLst>
                                      </p:cBhvr>
                                      <p:to>
                                        <p:strVal val="visible"/>
                                      </p:to>
                                    </p:set>
                                    <p:animEffect transition="in" filter="fade">
                                      <p:cBhvr>
                                        <p:cTn id="235" dur="500"/>
                                        <p:tgtEl>
                                          <p:spTgt spid="77"/>
                                        </p:tgtEl>
                                      </p:cBhvr>
                                    </p:animEffect>
                                    <p:anim calcmode="lin" valueType="num">
                                      <p:cBhvr>
                                        <p:cTn id="236" dur="500" fill="hold"/>
                                        <p:tgtEl>
                                          <p:spTgt spid="77"/>
                                        </p:tgtEl>
                                        <p:attrNameLst>
                                          <p:attrName>ppt_x</p:attrName>
                                        </p:attrNameLst>
                                      </p:cBhvr>
                                      <p:tavLst>
                                        <p:tav tm="0">
                                          <p:val>
                                            <p:strVal val="#ppt_x"/>
                                          </p:val>
                                        </p:tav>
                                        <p:tav tm="100000">
                                          <p:val>
                                            <p:strVal val="#ppt_x"/>
                                          </p:val>
                                        </p:tav>
                                      </p:tavLst>
                                    </p:anim>
                                    <p:anim calcmode="lin" valueType="num">
                                      <p:cBhvr>
                                        <p:cTn id="237" dur="500" fill="hold"/>
                                        <p:tgtEl>
                                          <p:spTgt spid="77"/>
                                        </p:tgtEl>
                                        <p:attrNameLst>
                                          <p:attrName>ppt_y</p:attrName>
                                        </p:attrNameLst>
                                      </p:cBhvr>
                                      <p:tavLst>
                                        <p:tav tm="0">
                                          <p:val>
                                            <p:strVal val="#ppt_y-.1"/>
                                          </p:val>
                                        </p:tav>
                                        <p:tav tm="100000">
                                          <p:val>
                                            <p:strVal val="#ppt_y"/>
                                          </p:val>
                                        </p:tav>
                                      </p:tavLst>
                                    </p:anim>
                                  </p:childTnLst>
                                </p:cTn>
                              </p:par>
                              <p:par>
                                <p:cTn id="238" presetID="42" presetClass="entr" presetSubtype="0" fill="hold" grpId="0" nodeType="withEffect">
                                  <p:stCondLst>
                                    <p:cond delay="0"/>
                                  </p:stCondLst>
                                  <p:childTnLst>
                                    <p:set>
                                      <p:cBhvr>
                                        <p:cTn id="239" dur="1" fill="hold">
                                          <p:stCondLst>
                                            <p:cond delay="0"/>
                                          </p:stCondLst>
                                        </p:cTn>
                                        <p:tgtEl>
                                          <p:spTgt spid="76"/>
                                        </p:tgtEl>
                                        <p:attrNameLst>
                                          <p:attrName>style.visibility</p:attrName>
                                        </p:attrNameLst>
                                      </p:cBhvr>
                                      <p:to>
                                        <p:strVal val="visible"/>
                                      </p:to>
                                    </p:set>
                                    <p:animEffect transition="in" filter="fade">
                                      <p:cBhvr>
                                        <p:cTn id="240" dur="500"/>
                                        <p:tgtEl>
                                          <p:spTgt spid="76"/>
                                        </p:tgtEl>
                                      </p:cBhvr>
                                    </p:animEffect>
                                    <p:anim calcmode="lin" valueType="num">
                                      <p:cBhvr>
                                        <p:cTn id="241" dur="500" fill="hold"/>
                                        <p:tgtEl>
                                          <p:spTgt spid="76"/>
                                        </p:tgtEl>
                                        <p:attrNameLst>
                                          <p:attrName>ppt_x</p:attrName>
                                        </p:attrNameLst>
                                      </p:cBhvr>
                                      <p:tavLst>
                                        <p:tav tm="0">
                                          <p:val>
                                            <p:strVal val="#ppt_x"/>
                                          </p:val>
                                        </p:tav>
                                        <p:tav tm="100000">
                                          <p:val>
                                            <p:strVal val="#ppt_x"/>
                                          </p:val>
                                        </p:tav>
                                      </p:tavLst>
                                    </p:anim>
                                    <p:anim calcmode="lin" valueType="num">
                                      <p:cBhvr>
                                        <p:cTn id="242" dur="500" fill="hold"/>
                                        <p:tgtEl>
                                          <p:spTgt spid="76"/>
                                        </p:tgtEl>
                                        <p:attrNameLst>
                                          <p:attrName>ppt_y</p:attrName>
                                        </p:attrNameLst>
                                      </p:cBhvr>
                                      <p:tavLst>
                                        <p:tav tm="0">
                                          <p:val>
                                            <p:strVal val="#ppt_y+.1"/>
                                          </p:val>
                                        </p:tav>
                                        <p:tav tm="100000">
                                          <p:val>
                                            <p:strVal val="#ppt_y"/>
                                          </p:val>
                                        </p:tav>
                                      </p:tavLst>
                                    </p:anim>
                                  </p:childTnLst>
                                </p:cTn>
                              </p:par>
                              <p:par>
                                <p:cTn id="243" presetID="22" presetClass="entr" presetSubtype="8" fill="hold" nodeType="withEffect">
                                  <p:stCondLst>
                                    <p:cond delay="0"/>
                                  </p:stCondLst>
                                  <p:childTnLst>
                                    <p:set>
                                      <p:cBhvr>
                                        <p:cTn id="244" dur="1" fill="hold">
                                          <p:stCondLst>
                                            <p:cond delay="0"/>
                                          </p:stCondLst>
                                        </p:cTn>
                                        <p:tgtEl>
                                          <p:spTgt spid="96"/>
                                        </p:tgtEl>
                                        <p:attrNameLst>
                                          <p:attrName>style.visibility</p:attrName>
                                        </p:attrNameLst>
                                      </p:cBhvr>
                                      <p:to>
                                        <p:strVal val="visible"/>
                                      </p:to>
                                    </p:set>
                                    <p:animEffect transition="in" filter="wipe(left)">
                                      <p:cBhvr>
                                        <p:cTn id="245" dur="500"/>
                                        <p:tgtEl>
                                          <p:spTgt spid="96"/>
                                        </p:tgtEl>
                                      </p:cBhvr>
                                    </p:animEffect>
                                  </p:childTnLst>
                                </p:cTn>
                              </p:par>
                            </p:childTnLst>
                          </p:cTn>
                        </p:par>
                        <p:par>
                          <p:cTn id="246" fill="hold">
                            <p:stCondLst>
                              <p:cond delay="15500"/>
                            </p:stCondLst>
                            <p:childTnLst>
                              <p:par>
                                <p:cTn id="247" presetID="22" presetClass="entr" presetSubtype="8" fill="hold" nodeType="afterEffect">
                                  <p:stCondLst>
                                    <p:cond delay="0"/>
                                  </p:stCondLst>
                                  <p:childTnLst>
                                    <p:set>
                                      <p:cBhvr>
                                        <p:cTn id="248" dur="1" fill="hold">
                                          <p:stCondLst>
                                            <p:cond delay="0"/>
                                          </p:stCondLst>
                                        </p:cTn>
                                        <p:tgtEl>
                                          <p:spTgt spid="65"/>
                                        </p:tgtEl>
                                        <p:attrNameLst>
                                          <p:attrName>style.visibility</p:attrName>
                                        </p:attrNameLst>
                                      </p:cBhvr>
                                      <p:to>
                                        <p:strVal val="visible"/>
                                      </p:to>
                                    </p:set>
                                    <p:animEffect transition="in" filter="wipe(left)">
                                      <p:cBhvr>
                                        <p:cTn id="249" dur="500"/>
                                        <p:tgtEl>
                                          <p:spTgt spid="65"/>
                                        </p:tgtEl>
                                      </p:cBhvr>
                                    </p:animEffect>
                                  </p:childTnLst>
                                </p:cTn>
                              </p:par>
                            </p:childTnLst>
                          </p:cTn>
                        </p:par>
                        <p:par>
                          <p:cTn id="250" fill="hold">
                            <p:stCondLst>
                              <p:cond delay="16000"/>
                            </p:stCondLst>
                            <p:childTnLst>
                              <p:par>
                                <p:cTn id="251" presetID="53" presetClass="entr" presetSubtype="16" fill="hold" grpId="0" nodeType="afterEffect">
                                  <p:stCondLst>
                                    <p:cond delay="0"/>
                                  </p:stCondLst>
                                  <p:childTnLst>
                                    <p:set>
                                      <p:cBhvr>
                                        <p:cTn id="252" dur="1" fill="hold">
                                          <p:stCondLst>
                                            <p:cond delay="0"/>
                                          </p:stCondLst>
                                        </p:cTn>
                                        <p:tgtEl>
                                          <p:spTgt spid="66"/>
                                        </p:tgtEl>
                                        <p:attrNameLst>
                                          <p:attrName>style.visibility</p:attrName>
                                        </p:attrNameLst>
                                      </p:cBhvr>
                                      <p:to>
                                        <p:strVal val="visible"/>
                                      </p:to>
                                    </p:set>
                                    <p:anim calcmode="lin" valueType="num">
                                      <p:cBhvr>
                                        <p:cTn id="253" dur="500" fill="hold"/>
                                        <p:tgtEl>
                                          <p:spTgt spid="66"/>
                                        </p:tgtEl>
                                        <p:attrNameLst>
                                          <p:attrName>ppt_w</p:attrName>
                                        </p:attrNameLst>
                                      </p:cBhvr>
                                      <p:tavLst>
                                        <p:tav tm="0">
                                          <p:val>
                                            <p:fltVal val="0"/>
                                          </p:val>
                                        </p:tav>
                                        <p:tav tm="100000">
                                          <p:val>
                                            <p:strVal val="#ppt_w"/>
                                          </p:val>
                                        </p:tav>
                                      </p:tavLst>
                                    </p:anim>
                                    <p:anim calcmode="lin" valueType="num">
                                      <p:cBhvr>
                                        <p:cTn id="254" dur="500" fill="hold"/>
                                        <p:tgtEl>
                                          <p:spTgt spid="66"/>
                                        </p:tgtEl>
                                        <p:attrNameLst>
                                          <p:attrName>ppt_h</p:attrName>
                                        </p:attrNameLst>
                                      </p:cBhvr>
                                      <p:tavLst>
                                        <p:tav tm="0">
                                          <p:val>
                                            <p:fltVal val="0"/>
                                          </p:val>
                                        </p:tav>
                                        <p:tav tm="100000">
                                          <p:val>
                                            <p:strVal val="#ppt_h"/>
                                          </p:val>
                                        </p:tav>
                                      </p:tavLst>
                                    </p:anim>
                                    <p:animEffect transition="in" filter="fade">
                                      <p:cBhvr>
                                        <p:cTn id="255" dur="500"/>
                                        <p:tgtEl>
                                          <p:spTgt spid="66"/>
                                        </p:tgtEl>
                                      </p:cBhvr>
                                    </p:animEffect>
                                  </p:childTnLst>
                                </p:cTn>
                              </p:par>
                              <p:par>
                                <p:cTn id="256" presetID="53" presetClass="entr" presetSubtype="16" fill="hold" grpId="0" nodeType="withEffect">
                                  <p:stCondLst>
                                    <p:cond delay="0"/>
                                  </p:stCondLst>
                                  <p:childTnLst>
                                    <p:set>
                                      <p:cBhvr>
                                        <p:cTn id="257" dur="1" fill="hold">
                                          <p:stCondLst>
                                            <p:cond delay="0"/>
                                          </p:stCondLst>
                                        </p:cTn>
                                        <p:tgtEl>
                                          <p:spTgt spid="67"/>
                                        </p:tgtEl>
                                        <p:attrNameLst>
                                          <p:attrName>style.visibility</p:attrName>
                                        </p:attrNameLst>
                                      </p:cBhvr>
                                      <p:to>
                                        <p:strVal val="visible"/>
                                      </p:to>
                                    </p:set>
                                    <p:anim calcmode="lin" valueType="num">
                                      <p:cBhvr>
                                        <p:cTn id="258" dur="750" fill="hold"/>
                                        <p:tgtEl>
                                          <p:spTgt spid="67"/>
                                        </p:tgtEl>
                                        <p:attrNameLst>
                                          <p:attrName>ppt_w</p:attrName>
                                        </p:attrNameLst>
                                      </p:cBhvr>
                                      <p:tavLst>
                                        <p:tav tm="0">
                                          <p:val>
                                            <p:fltVal val="0"/>
                                          </p:val>
                                        </p:tav>
                                        <p:tav tm="100000">
                                          <p:val>
                                            <p:strVal val="#ppt_w"/>
                                          </p:val>
                                        </p:tav>
                                      </p:tavLst>
                                    </p:anim>
                                    <p:anim calcmode="lin" valueType="num">
                                      <p:cBhvr>
                                        <p:cTn id="259" dur="750" fill="hold"/>
                                        <p:tgtEl>
                                          <p:spTgt spid="67"/>
                                        </p:tgtEl>
                                        <p:attrNameLst>
                                          <p:attrName>ppt_h</p:attrName>
                                        </p:attrNameLst>
                                      </p:cBhvr>
                                      <p:tavLst>
                                        <p:tav tm="0">
                                          <p:val>
                                            <p:fltVal val="0"/>
                                          </p:val>
                                        </p:tav>
                                        <p:tav tm="100000">
                                          <p:val>
                                            <p:strVal val="#ppt_h"/>
                                          </p:val>
                                        </p:tav>
                                      </p:tavLst>
                                    </p:anim>
                                    <p:animEffect transition="in" filter="fade">
                                      <p:cBhvr>
                                        <p:cTn id="260" dur="750"/>
                                        <p:tgtEl>
                                          <p:spTgt spid="67"/>
                                        </p:tgtEl>
                                      </p:cBhvr>
                                    </p:animEffect>
                                  </p:childTnLst>
                                </p:cTn>
                              </p:par>
                              <p:par>
                                <p:cTn id="261" presetID="53" presetClass="entr" presetSubtype="16" fill="hold" grpId="0" nodeType="withEffect">
                                  <p:stCondLst>
                                    <p:cond delay="0"/>
                                  </p:stCondLst>
                                  <p:childTnLst>
                                    <p:set>
                                      <p:cBhvr>
                                        <p:cTn id="262" dur="1" fill="hold">
                                          <p:stCondLst>
                                            <p:cond delay="0"/>
                                          </p:stCondLst>
                                        </p:cTn>
                                        <p:tgtEl>
                                          <p:spTgt spid="68"/>
                                        </p:tgtEl>
                                        <p:attrNameLst>
                                          <p:attrName>style.visibility</p:attrName>
                                        </p:attrNameLst>
                                      </p:cBhvr>
                                      <p:to>
                                        <p:strVal val="visible"/>
                                      </p:to>
                                    </p:set>
                                    <p:anim calcmode="lin" valueType="num">
                                      <p:cBhvr>
                                        <p:cTn id="263" dur="1000" fill="hold"/>
                                        <p:tgtEl>
                                          <p:spTgt spid="68"/>
                                        </p:tgtEl>
                                        <p:attrNameLst>
                                          <p:attrName>ppt_w</p:attrName>
                                        </p:attrNameLst>
                                      </p:cBhvr>
                                      <p:tavLst>
                                        <p:tav tm="0">
                                          <p:val>
                                            <p:fltVal val="0"/>
                                          </p:val>
                                        </p:tav>
                                        <p:tav tm="100000">
                                          <p:val>
                                            <p:strVal val="#ppt_w"/>
                                          </p:val>
                                        </p:tav>
                                      </p:tavLst>
                                    </p:anim>
                                    <p:anim calcmode="lin" valueType="num">
                                      <p:cBhvr>
                                        <p:cTn id="264" dur="1000" fill="hold"/>
                                        <p:tgtEl>
                                          <p:spTgt spid="68"/>
                                        </p:tgtEl>
                                        <p:attrNameLst>
                                          <p:attrName>ppt_h</p:attrName>
                                        </p:attrNameLst>
                                      </p:cBhvr>
                                      <p:tavLst>
                                        <p:tav tm="0">
                                          <p:val>
                                            <p:fltVal val="0"/>
                                          </p:val>
                                        </p:tav>
                                        <p:tav tm="100000">
                                          <p:val>
                                            <p:strVal val="#ppt_h"/>
                                          </p:val>
                                        </p:tav>
                                      </p:tavLst>
                                    </p:anim>
                                    <p:animEffect transition="in" filter="fade">
                                      <p:cBhvr>
                                        <p:cTn id="265" dur="1000"/>
                                        <p:tgtEl>
                                          <p:spTgt spid="68"/>
                                        </p:tgtEl>
                                      </p:cBhvr>
                                    </p:animEffect>
                                  </p:childTnLst>
                                </p:cTn>
                              </p:par>
                            </p:childTnLst>
                          </p:cTn>
                        </p:par>
                        <p:par>
                          <p:cTn id="266" fill="hold">
                            <p:stCondLst>
                              <p:cond delay="17000"/>
                            </p:stCondLst>
                            <p:childTnLst>
                              <p:par>
                                <p:cTn id="267" presetID="22" presetClass="entr" presetSubtype="4" fill="hold" grpId="0" nodeType="afterEffect">
                                  <p:stCondLst>
                                    <p:cond delay="0"/>
                                  </p:stCondLst>
                                  <p:childTnLst>
                                    <p:set>
                                      <p:cBhvr>
                                        <p:cTn id="268" dur="1" fill="hold">
                                          <p:stCondLst>
                                            <p:cond delay="0"/>
                                          </p:stCondLst>
                                        </p:cTn>
                                        <p:tgtEl>
                                          <p:spTgt spid="72"/>
                                        </p:tgtEl>
                                        <p:attrNameLst>
                                          <p:attrName>style.visibility</p:attrName>
                                        </p:attrNameLst>
                                      </p:cBhvr>
                                      <p:to>
                                        <p:strVal val="visible"/>
                                      </p:to>
                                    </p:set>
                                    <p:animEffect transition="in" filter="wipe(down)">
                                      <p:cBhvr>
                                        <p:cTn id="269" dur="500"/>
                                        <p:tgtEl>
                                          <p:spTgt spid="72"/>
                                        </p:tgtEl>
                                      </p:cBhvr>
                                    </p:animEffect>
                                  </p:childTnLst>
                                </p:cTn>
                              </p:par>
                            </p:childTnLst>
                          </p:cTn>
                        </p:par>
                        <p:par>
                          <p:cTn id="270" fill="hold">
                            <p:stCondLst>
                              <p:cond delay="17500"/>
                            </p:stCondLst>
                            <p:childTnLst>
                              <p:par>
                                <p:cTn id="271" presetID="22" presetClass="entr" presetSubtype="4" fill="hold" nodeType="afterEffect">
                                  <p:stCondLst>
                                    <p:cond delay="0"/>
                                  </p:stCondLst>
                                  <p:childTnLst>
                                    <p:set>
                                      <p:cBhvr>
                                        <p:cTn id="272" dur="1" fill="hold">
                                          <p:stCondLst>
                                            <p:cond delay="0"/>
                                          </p:stCondLst>
                                        </p:cTn>
                                        <p:tgtEl>
                                          <p:spTgt spid="69"/>
                                        </p:tgtEl>
                                        <p:attrNameLst>
                                          <p:attrName>style.visibility</p:attrName>
                                        </p:attrNameLst>
                                      </p:cBhvr>
                                      <p:to>
                                        <p:strVal val="visible"/>
                                      </p:to>
                                    </p:set>
                                    <p:animEffect transition="in" filter="wipe(down)">
                                      <p:cBhvr>
                                        <p:cTn id="273" dur="500"/>
                                        <p:tgtEl>
                                          <p:spTgt spid="69"/>
                                        </p:tgtEl>
                                      </p:cBhvr>
                                    </p:animEffect>
                                  </p:childTnLst>
                                </p:cTn>
                              </p:par>
                            </p:childTnLst>
                          </p:cTn>
                        </p:par>
                        <p:par>
                          <p:cTn id="274" fill="hold">
                            <p:stCondLst>
                              <p:cond delay="18000"/>
                            </p:stCondLst>
                            <p:childTnLst>
                              <p:par>
                                <p:cTn id="275" presetID="53" presetClass="entr" presetSubtype="16" fill="hold" grpId="0" nodeType="afterEffect">
                                  <p:stCondLst>
                                    <p:cond delay="0"/>
                                  </p:stCondLst>
                                  <p:childTnLst>
                                    <p:set>
                                      <p:cBhvr>
                                        <p:cTn id="276" dur="1" fill="hold">
                                          <p:stCondLst>
                                            <p:cond delay="0"/>
                                          </p:stCondLst>
                                        </p:cTn>
                                        <p:tgtEl>
                                          <p:spTgt spid="71"/>
                                        </p:tgtEl>
                                        <p:attrNameLst>
                                          <p:attrName>style.visibility</p:attrName>
                                        </p:attrNameLst>
                                      </p:cBhvr>
                                      <p:to>
                                        <p:strVal val="visible"/>
                                      </p:to>
                                    </p:set>
                                    <p:anim calcmode="lin" valueType="num">
                                      <p:cBhvr>
                                        <p:cTn id="277" dur="500" fill="hold"/>
                                        <p:tgtEl>
                                          <p:spTgt spid="71"/>
                                        </p:tgtEl>
                                        <p:attrNameLst>
                                          <p:attrName>ppt_w</p:attrName>
                                        </p:attrNameLst>
                                      </p:cBhvr>
                                      <p:tavLst>
                                        <p:tav tm="0">
                                          <p:val>
                                            <p:fltVal val="0"/>
                                          </p:val>
                                        </p:tav>
                                        <p:tav tm="100000">
                                          <p:val>
                                            <p:strVal val="#ppt_w"/>
                                          </p:val>
                                        </p:tav>
                                      </p:tavLst>
                                    </p:anim>
                                    <p:anim calcmode="lin" valueType="num">
                                      <p:cBhvr>
                                        <p:cTn id="278" dur="500" fill="hold"/>
                                        <p:tgtEl>
                                          <p:spTgt spid="71"/>
                                        </p:tgtEl>
                                        <p:attrNameLst>
                                          <p:attrName>ppt_h</p:attrName>
                                        </p:attrNameLst>
                                      </p:cBhvr>
                                      <p:tavLst>
                                        <p:tav tm="0">
                                          <p:val>
                                            <p:fltVal val="0"/>
                                          </p:val>
                                        </p:tav>
                                        <p:tav tm="100000">
                                          <p:val>
                                            <p:strVal val="#ppt_h"/>
                                          </p:val>
                                        </p:tav>
                                      </p:tavLst>
                                    </p:anim>
                                    <p:animEffect transition="in" filter="fade">
                                      <p:cBhvr>
                                        <p:cTn id="279" dur="500"/>
                                        <p:tgtEl>
                                          <p:spTgt spid="71"/>
                                        </p:tgtEl>
                                      </p:cBhvr>
                                    </p:animEffect>
                                  </p:childTnLst>
                                </p:cTn>
                              </p:par>
                              <p:par>
                                <p:cTn id="280" presetID="22" presetClass="entr" presetSubtype="8" fill="hold" nodeType="withEffect">
                                  <p:stCondLst>
                                    <p:cond delay="0"/>
                                  </p:stCondLst>
                                  <p:childTnLst>
                                    <p:set>
                                      <p:cBhvr>
                                        <p:cTn id="281" dur="1" fill="hold">
                                          <p:stCondLst>
                                            <p:cond delay="0"/>
                                          </p:stCondLst>
                                        </p:cTn>
                                        <p:tgtEl>
                                          <p:spTgt spid="75"/>
                                        </p:tgtEl>
                                        <p:attrNameLst>
                                          <p:attrName>style.visibility</p:attrName>
                                        </p:attrNameLst>
                                      </p:cBhvr>
                                      <p:to>
                                        <p:strVal val="visible"/>
                                      </p:to>
                                    </p:set>
                                    <p:animEffect transition="in" filter="wipe(left)">
                                      <p:cBhvr>
                                        <p:cTn id="282" dur="500"/>
                                        <p:tgtEl>
                                          <p:spTgt spid="75"/>
                                        </p:tgtEl>
                                      </p:cBhvr>
                                    </p:animEffect>
                                  </p:childTnLst>
                                </p:cTn>
                              </p:par>
                              <p:par>
                                <p:cTn id="283" presetID="42" presetClass="entr" presetSubtype="0" fill="hold" grpId="0" nodeType="withEffect">
                                  <p:stCondLst>
                                    <p:cond delay="0"/>
                                  </p:stCondLst>
                                  <p:childTnLst>
                                    <p:set>
                                      <p:cBhvr>
                                        <p:cTn id="284" dur="1" fill="hold">
                                          <p:stCondLst>
                                            <p:cond delay="0"/>
                                          </p:stCondLst>
                                        </p:cTn>
                                        <p:tgtEl>
                                          <p:spTgt spid="79"/>
                                        </p:tgtEl>
                                        <p:attrNameLst>
                                          <p:attrName>style.visibility</p:attrName>
                                        </p:attrNameLst>
                                      </p:cBhvr>
                                      <p:to>
                                        <p:strVal val="visible"/>
                                      </p:to>
                                    </p:set>
                                    <p:animEffect transition="in" filter="fade">
                                      <p:cBhvr>
                                        <p:cTn id="285" dur="500"/>
                                        <p:tgtEl>
                                          <p:spTgt spid="79"/>
                                        </p:tgtEl>
                                      </p:cBhvr>
                                    </p:animEffect>
                                    <p:anim calcmode="lin" valueType="num">
                                      <p:cBhvr>
                                        <p:cTn id="286" dur="500" fill="hold"/>
                                        <p:tgtEl>
                                          <p:spTgt spid="79"/>
                                        </p:tgtEl>
                                        <p:attrNameLst>
                                          <p:attrName>ppt_x</p:attrName>
                                        </p:attrNameLst>
                                      </p:cBhvr>
                                      <p:tavLst>
                                        <p:tav tm="0">
                                          <p:val>
                                            <p:strVal val="#ppt_x"/>
                                          </p:val>
                                        </p:tav>
                                        <p:tav tm="100000">
                                          <p:val>
                                            <p:strVal val="#ppt_x"/>
                                          </p:val>
                                        </p:tav>
                                      </p:tavLst>
                                    </p:anim>
                                    <p:anim calcmode="lin" valueType="num">
                                      <p:cBhvr>
                                        <p:cTn id="287" dur="500" fill="hold"/>
                                        <p:tgtEl>
                                          <p:spTgt spid="79"/>
                                        </p:tgtEl>
                                        <p:attrNameLst>
                                          <p:attrName>ppt_y</p:attrName>
                                        </p:attrNameLst>
                                      </p:cBhvr>
                                      <p:tavLst>
                                        <p:tav tm="0">
                                          <p:val>
                                            <p:strVal val="#ppt_y+.1"/>
                                          </p:val>
                                        </p:tav>
                                        <p:tav tm="100000">
                                          <p:val>
                                            <p:strVal val="#ppt_y"/>
                                          </p:val>
                                        </p:tav>
                                      </p:tavLst>
                                    </p:anim>
                                  </p:childTnLst>
                                </p:cTn>
                              </p:par>
                              <p:par>
                                <p:cTn id="288" presetID="42" presetClass="entr" presetSubtype="0" fill="hold" grpId="0" nodeType="withEffect">
                                  <p:stCondLst>
                                    <p:cond delay="0"/>
                                  </p:stCondLst>
                                  <p:childTnLst>
                                    <p:set>
                                      <p:cBhvr>
                                        <p:cTn id="289" dur="1" fill="hold">
                                          <p:stCondLst>
                                            <p:cond delay="0"/>
                                          </p:stCondLst>
                                        </p:cTn>
                                        <p:tgtEl>
                                          <p:spTgt spid="80"/>
                                        </p:tgtEl>
                                        <p:attrNameLst>
                                          <p:attrName>style.visibility</p:attrName>
                                        </p:attrNameLst>
                                      </p:cBhvr>
                                      <p:to>
                                        <p:strVal val="visible"/>
                                      </p:to>
                                    </p:set>
                                    <p:animEffect transition="in" filter="fade">
                                      <p:cBhvr>
                                        <p:cTn id="290" dur="500"/>
                                        <p:tgtEl>
                                          <p:spTgt spid="80"/>
                                        </p:tgtEl>
                                      </p:cBhvr>
                                    </p:animEffect>
                                    <p:anim calcmode="lin" valueType="num">
                                      <p:cBhvr>
                                        <p:cTn id="291" dur="500" fill="hold"/>
                                        <p:tgtEl>
                                          <p:spTgt spid="80"/>
                                        </p:tgtEl>
                                        <p:attrNameLst>
                                          <p:attrName>ppt_x</p:attrName>
                                        </p:attrNameLst>
                                      </p:cBhvr>
                                      <p:tavLst>
                                        <p:tav tm="0">
                                          <p:val>
                                            <p:strVal val="#ppt_x"/>
                                          </p:val>
                                        </p:tav>
                                        <p:tav tm="100000">
                                          <p:val>
                                            <p:strVal val="#ppt_x"/>
                                          </p:val>
                                        </p:tav>
                                      </p:tavLst>
                                    </p:anim>
                                    <p:anim calcmode="lin" valueType="num">
                                      <p:cBhvr>
                                        <p:cTn id="292" dur="500" fill="hold"/>
                                        <p:tgtEl>
                                          <p:spTgt spid="80"/>
                                        </p:tgtEl>
                                        <p:attrNameLst>
                                          <p:attrName>ppt_y</p:attrName>
                                        </p:attrNameLst>
                                      </p:cBhvr>
                                      <p:tavLst>
                                        <p:tav tm="0">
                                          <p:val>
                                            <p:strVal val="#ppt_y+.1"/>
                                          </p:val>
                                        </p:tav>
                                        <p:tav tm="100000">
                                          <p:val>
                                            <p:strVal val="#ppt_y"/>
                                          </p:val>
                                        </p:tav>
                                      </p:tavLst>
                                    </p:anim>
                                  </p:childTnLst>
                                </p:cTn>
                              </p:par>
                              <p:par>
                                <p:cTn id="293" presetID="22" presetClass="entr" presetSubtype="8" fill="hold" nodeType="withEffect">
                                  <p:stCondLst>
                                    <p:cond delay="0"/>
                                  </p:stCondLst>
                                  <p:childTnLst>
                                    <p:set>
                                      <p:cBhvr>
                                        <p:cTn id="294" dur="1" fill="hold">
                                          <p:stCondLst>
                                            <p:cond delay="0"/>
                                          </p:stCondLst>
                                        </p:cTn>
                                        <p:tgtEl>
                                          <p:spTgt spid="95"/>
                                        </p:tgtEl>
                                        <p:attrNameLst>
                                          <p:attrName>style.visibility</p:attrName>
                                        </p:attrNameLst>
                                      </p:cBhvr>
                                      <p:to>
                                        <p:strVal val="visible"/>
                                      </p:to>
                                    </p:set>
                                    <p:animEffect transition="in" filter="wipe(left)">
                                      <p:cBhvr>
                                        <p:cTn id="29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2" grpId="0" animBg="1"/>
      <p:bldP spid="13" grpId="0" animBg="1"/>
      <p:bldP spid="14" grpId="0"/>
      <p:bldP spid="25" grpId="0" animBg="1"/>
      <p:bldP spid="26" grpId="0" animBg="1"/>
      <p:bldP spid="27" grpId="0" animBg="1"/>
      <p:bldP spid="29" grpId="0" animBg="1"/>
      <p:bldP spid="30" grpId="0" animBg="1"/>
      <p:bldP spid="31" grpId="0"/>
      <p:bldP spid="33" grpId="0" animBg="1"/>
      <p:bldP spid="34" grpId="0" animBg="1"/>
      <p:bldP spid="35" grpId="0" animBg="1"/>
      <p:bldP spid="37" grpId="0" animBg="1"/>
      <p:bldP spid="38" grpId="0" animBg="1"/>
      <p:bldP spid="39" grpId="0"/>
      <p:bldP spid="45" grpId="0"/>
      <p:bldP spid="52" grpId="0" animBg="1"/>
      <p:bldP spid="53" grpId="0" animBg="1"/>
      <p:bldP spid="54" grpId="0" animBg="1"/>
      <p:bldP spid="56" grpId="0" animBg="1"/>
      <p:bldP spid="59" grpId="0"/>
      <p:bldP spid="59" grpId="1"/>
      <p:bldP spid="61" grpId="0"/>
      <p:bldP spid="62" grpId="0"/>
      <p:bldP spid="63" grpId="0" animBg="1"/>
      <p:bldP spid="17" grpId="0"/>
      <p:bldP spid="43" grpId="0" animBg="1"/>
      <p:bldP spid="46" grpId="0" animBg="1"/>
      <p:bldP spid="47" grpId="0" animBg="1"/>
      <p:bldP spid="49" grpId="0" animBg="1"/>
      <p:bldP spid="50" grpId="0" animBg="1"/>
      <p:bldP spid="66" grpId="0" animBg="1"/>
      <p:bldP spid="67" grpId="0" animBg="1"/>
      <p:bldP spid="68" grpId="0" animBg="1"/>
      <p:bldP spid="71" grpId="0" animBg="1"/>
      <p:bldP spid="72" grpId="0" animBg="1"/>
      <p:bldP spid="76" grpId="0"/>
      <p:bldP spid="77" grpId="0"/>
      <p:bldP spid="79" grpId="0"/>
      <p:bldP spid="8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548D9-08EE-43D7-4715-064A3E36DEC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7368CF9-7D4E-A470-A768-48601A5B8028}"/>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91977504-0FBA-0BDF-2B05-B38FABE2B5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95" y="-215900"/>
            <a:ext cx="8773561" cy="6858000"/>
          </a:xfrm>
          <a:prstGeom prst="rect">
            <a:avLst/>
          </a:prstGeom>
        </p:spPr>
      </p:pic>
      <p:sp>
        <p:nvSpPr>
          <p:cNvPr id="6" name="Oval 5">
            <a:extLst>
              <a:ext uri="{FF2B5EF4-FFF2-40B4-BE49-F238E27FC236}">
                <a16:creationId xmlns:a16="http://schemas.microsoft.com/office/drawing/2014/main" id="{AB43F61A-506D-1351-CF0C-B2658DA82BCE}"/>
              </a:ext>
            </a:extLst>
          </p:cNvPr>
          <p:cNvSpPr/>
          <p:nvPr/>
        </p:nvSpPr>
        <p:spPr>
          <a:xfrm>
            <a:off x="8977200"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4E3A3347-C235-1EF6-F94A-C42D797C7A49}"/>
              </a:ext>
            </a:extLst>
          </p:cNvPr>
          <p:cNvSpPr txBox="1"/>
          <p:nvPr/>
        </p:nvSpPr>
        <p:spPr>
          <a:xfrm>
            <a:off x="9163591" y="2889934"/>
            <a:ext cx="4644571" cy="707886"/>
          </a:xfrm>
          <a:prstGeom prst="rect">
            <a:avLst/>
          </a:prstGeom>
          <a:noFill/>
        </p:spPr>
        <p:txBody>
          <a:bodyPr wrap="square" rtlCol="0">
            <a:spAutoFit/>
          </a:bodyPr>
          <a:lstStyle/>
          <a:p>
            <a:r>
              <a:rPr lang="en-US" sz="4000" dirty="0">
                <a:solidFill>
                  <a:schemeClr val="bg1"/>
                </a:solidFill>
                <a:latin typeface="Montserrat" panose="00000500000000000000" pitchFamily="2" charset="0"/>
              </a:rPr>
              <a:t>Orion</a:t>
            </a:r>
            <a:endParaRPr lang="en-GB" sz="3600" dirty="0">
              <a:solidFill>
                <a:schemeClr val="bg1"/>
              </a:solidFill>
              <a:latin typeface="Montserrat" panose="00000500000000000000" pitchFamily="2" charset="0"/>
            </a:endParaRPr>
          </a:p>
        </p:txBody>
      </p:sp>
      <p:sp>
        <p:nvSpPr>
          <p:cNvPr id="3" name="Date Placeholder 2">
            <a:extLst>
              <a:ext uri="{FF2B5EF4-FFF2-40B4-BE49-F238E27FC236}">
                <a16:creationId xmlns:a16="http://schemas.microsoft.com/office/drawing/2014/main" id="{DF5C357D-2F09-56E9-32BE-B3F4A177AC4E}"/>
              </a:ext>
            </a:extLst>
          </p:cNvPr>
          <p:cNvSpPr>
            <a:spLocks noGrp="1"/>
          </p:cNvSpPr>
          <p:nvPr>
            <p:ph type="dt" sz="half" idx="10"/>
          </p:nvPr>
        </p:nvSpPr>
        <p:spPr/>
        <p:txBody>
          <a:bodyPr/>
          <a:lstStyle/>
          <a:p>
            <a:pPr>
              <a:defRPr/>
            </a:pPr>
            <a:fld id="{E42B3D13-8A2A-4041-ACA4-6A972223FAD8}" type="datetime1">
              <a:rPr lang="en-US" smtClean="0"/>
              <a:t>9/11/2026</a:t>
            </a:fld>
            <a:endParaRPr lang="en-US"/>
          </a:p>
        </p:txBody>
      </p:sp>
      <p:sp>
        <p:nvSpPr>
          <p:cNvPr id="7" name="Slide Number Placeholder 6">
            <a:extLst>
              <a:ext uri="{FF2B5EF4-FFF2-40B4-BE49-F238E27FC236}">
                <a16:creationId xmlns:a16="http://schemas.microsoft.com/office/drawing/2014/main" id="{77332A46-DA80-5547-50DC-3F22263D4B4D}"/>
              </a:ext>
            </a:extLst>
          </p:cNvPr>
          <p:cNvSpPr>
            <a:spLocks noGrp="1"/>
          </p:cNvSpPr>
          <p:nvPr>
            <p:ph type="sldNum" sz="quarter" idx="12"/>
          </p:nvPr>
        </p:nvSpPr>
        <p:spPr/>
        <p:txBody>
          <a:bodyPr/>
          <a:lstStyle/>
          <a:p>
            <a:fld id="{F2D0F6CC-7A35-45B5-8491-B4B328EB7009}" type="slidenum">
              <a:rPr lang="en-US" altLang="tr-TR" smtClean="0"/>
              <a:pPr/>
              <a:t>18</a:t>
            </a:fld>
            <a:endParaRPr lang="en-US" altLang="tr-TR"/>
          </a:p>
        </p:txBody>
      </p:sp>
    </p:spTree>
    <p:extLst>
      <p:ext uri="{BB962C8B-B14F-4D97-AF65-F5344CB8AC3E}">
        <p14:creationId xmlns:p14="http://schemas.microsoft.com/office/powerpoint/2010/main" val="234393795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F6D73-15C2-D8C3-CA1D-A74291AAB50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3410CD-6D82-ED7F-EAA1-A3FC98A6129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545273C-600C-466B-9285-6048C6FBA526}" type="slidenum">
              <a:rPr lang="en-US" altLang="tr-TR">
                <a:solidFill>
                  <a:srgbClr val="FFFFFF"/>
                </a:solidFill>
                <a:latin typeface="Calibri" panose="020F0502020204030204" pitchFamily="34" charset="0"/>
              </a:rPr>
              <a:pPr eaLnBrk="1" hangingPunct="1"/>
              <a:t>19</a:t>
            </a:fld>
            <a:endParaRPr lang="en-US" altLang="tr-TR">
              <a:solidFill>
                <a:srgbClr val="FFFFFF"/>
              </a:solidFill>
              <a:latin typeface="Calibri" panose="020F0502020204030204" pitchFamily="34" charset="0"/>
            </a:endParaRPr>
          </a:p>
        </p:txBody>
      </p:sp>
      <p:sp>
        <p:nvSpPr>
          <p:cNvPr id="3" name="Title 1">
            <a:extLst>
              <a:ext uri="{FF2B5EF4-FFF2-40B4-BE49-F238E27FC236}">
                <a16:creationId xmlns:a16="http://schemas.microsoft.com/office/drawing/2014/main" id="{71C0EF51-0DEA-DC76-3B32-AD130C31C457}"/>
              </a:ext>
            </a:extLst>
          </p:cNvPr>
          <p:cNvSpPr txBox="1">
            <a:spLocks/>
          </p:cNvSpPr>
          <p:nvPr/>
        </p:nvSpPr>
        <p:spPr>
          <a:xfrm>
            <a:off x="242863" y="211556"/>
            <a:ext cx="3240000" cy="735496"/>
          </a:xfrm>
          <a:prstGeom prst="rect">
            <a:avLst/>
          </a:prstGeom>
        </p:spPr>
        <p:txBody>
          <a:bodyPr vert="horz" lIns="91440" tIns="45720" rIns="91440" bIns="45720" rtlCol="0" anchor="b">
            <a:normAutofit fontScale="97500"/>
          </a:bodyPr>
          <a:lstStyle>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US" sz="4000" dirty="0">
                <a:solidFill>
                  <a:schemeClr val="tx1">
                    <a:lumMod val="65000"/>
                    <a:lumOff val="35000"/>
                  </a:schemeClr>
                </a:solidFill>
                <a:latin typeface="Montserrat" panose="00000500000000000000" pitchFamily="2" charset="0"/>
              </a:rPr>
              <a:t>Objectives</a:t>
            </a:r>
          </a:p>
        </p:txBody>
      </p:sp>
      <p:sp>
        <p:nvSpPr>
          <p:cNvPr id="6" name="Title 1">
            <a:extLst>
              <a:ext uri="{FF2B5EF4-FFF2-40B4-BE49-F238E27FC236}">
                <a16:creationId xmlns:a16="http://schemas.microsoft.com/office/drawing/2014/main" id="{F63F6645-07E5-9ED5-373E-D83C5886BF2D}"/>
              </a:ext>
            </a:extLst>
          </p:cNvPr>
          <p:cNvSpPr txBox="1">
            <a:spLocks/>
          </p:cNvSpPr>
          <p:nvPr/>
        </p:nvSpPr>
        <p:spPr>
          <a:xfrm>
            <a:off x="343374" y="1245127"/>
            <a:ext cx="4029592" cy="428863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dirty="0">
                <a:solidFill>
                  <a:schemeClr val="tx1">
                    <a:lumMod val="50000"/>
                    <a:lumOff val="50000"/>
                  </a:schemeClr>
                </a:solidFill>
                <a:latin typeface="Montserrat" panose="00000500000000000000" pitchFamily="2" charset="0"/>
              </a:rPr>
              <a:t>JAO engaged as part of their </a:t>
            </a:r>
            <a:r>
              <a:rPr lang="en-US" sz="1200" b="1" dirty="0">
                <a:solidFill>
                  <a:schemeClr val="tx1">
                    <a:lumMod val="50000"/>
                    <a:lumOff val="50000"/>
                  </a:schemeClr>
                </a:solidFill>
                <a:latin typeface="Montserrat" panose="00000500000000000000" pitchFamily="2" charset="0"/>
              </a:rPr>
              <a:t>Corporate Strategic Objectives  </a:t>
            </a:r>
            <a:r>
              <a:rPr lang="en-US" sz="1200" dirty="0">
                <a:solidFill>
                  <a:schemeClr val="tx1">
                    <a:lumMod val="50000"/>
                    <a:lumOff val="50000"/>
                  </a:schemeClr>
                </a:solidFill>
                <a:latin typeface="Montserrat" panose="00000500000000000000" pitchFamily="2" charset="0"/>
              </a:rPr>
              <a:t>to improve explicit auction experiences.</a:t>
            </a:r>
          </a:p>
          <a:p>
            <a:endParaRPr lang="en-US" sz="1200" dirty="0">
              <a:solidFill>
                <a:schemeClr val="tx1">
                  <a:lumMod val="50000"/>
                  <a:lumOff val="50000"/>
                </a:schemeClr>
              </a:solidFill>
              <a:latin typeface="Montserrat" panose="00000500000000000000" pitchFamily="2" charset="0"/>
            </a:endParaRPr>
          </a:p>
          <a:p>
            <a:endParaRPr lang="en-US" sz="1200" dirty="0">
              <a:solidFill>
                <a:schemeClr val="tx1">
                  <a:lumMod val="50000"/>
                  <a:lumOff val="50000"/>
                </a:schemeClr>
              </a:solidFill>
              <a:latin typeface="Montserrat" panose="00000500000000000000" pitchFamily="2" charset="0"/>
            </a:endParaRPr>
          </a:p>
          <a:p>
            <a:r>
              <a:rPr lang="en-US" sz="1200" dirty="0">
                <a:solidFill>
                  <a:schemeClr val="tx1">
                    <a:lumMod val="50000"/>
                    <a:lumOff val="50000"/>
                  </a:schemeClr>
                </a:solidFill>
                <a:latin typeface="Montserrat" panose="00000500000000000000" pitchFamily="2" charset="0"/>
              </a:rPr>
              <a:t>A new Auction Platform with the following in mind:</a:t>
            </a:r>
          </a:p>
          <a:p>
            <a:endParaRPr lang="en-US" sz="1200" dirty="0">
              <a:solidFill>
                <a:schemeClr val="tx1">
                  <a:lumMod val="50000"/>
                  <a:lumOff val="50000"/>
                </a:schemeClr>
              </a:solidFill>
              <a:latin typeface="Montserrat" panose="00000500000000000000" pitchFamily="2" charset="0"/>
            </a:endParaRPr>
          </a:p>
          <a:p>
            <a:pPr marL="342900" indent="-342900">
              <a:buFont typeface="Arial" panose="020B0604020202020204" pitchFamily="34" charset="0"/>
              <a:buChar char="•"/>
            </a:pPr>
            <a:r>
              <a:rPr lang="en-US" sz="1200" u="sng" dirty="0">
                <a:solidFill>
                  <a:schemeClr val="tx1">
                    <a:lumMod val="50000"/>
                    <a:lumOff val="50000"/>
                  </a:schemeClr>
                </a:solidFill>
                <a:latin typeface="Montserrat" panose="00000500000000000000" pitchFamily="2" charset="0"/>
              </a:rPr>
              <a:t>User Experience: </a:t>
            </a:r>
            <a:r>
              <a:rPr lang="en-US" sz="1200" dirty="0">
                <a:solidFill>
                  <a:schemeClr val="tx1">
                    <a:lumMod val="50000"/>
                    <a:lumOff val="50000"/>
                  </a:schemeClr>
                </a:solidFill>
                <a:latin typeface="Montserrat" panose="00000500000000000000" pitchFamily="2" charset="0"/>
              </a:rPr>
              <a:t>it </a:t>
            </a:r>
            <a:r>
              <a:rPr lang="en-US" sz="1200" b="1" dirty="0">
                <a:solidFill>
                  <a:schemeClr val="tx1">
                    <a:lumMod val="50000"/>
                    <a:lumOff val="50000"/>
                  </a:schemeClr>
                </a:solidFill>
                <a:latin typeface="Montserrat" panose="00000500000000000000" pitchFamily="2" charset="0"/>
              </a:rPr>
              <a:t>must</a:t>
            </a:r>
            <a:r>
              <a:rPr lang="en-US" sz="1200" dirty="0">
                <a:solidFill>
                  <a:schemeClr val="tx1">
                    <a:lumMod val="50000"/>
                    <a:lumOff val="50000"/>
                  </a:schemeClr>
                </a:solidFill>
                <a:latin typeface="Montserrat" panose="00000500000000000000" pitchFamily="2" charset="0"/>
              </a:rPr>
              <a:t> be </a:t>
            </a:r>
            <a:r>
              <a:rPr lang="en-US" sz="1200" b="1" dirty="0">
                <a:solidFill>
                  <a:schemeClr val="tx1">
                    <a:lumMod val="50000"/>
                    <a:lumOff val="50000"/>
                  </a:schemeClr>
                </a:solidFill>
                <a:latin typeface="Montserrat" panose="00000500000000000000" pitchFamily="2" charset="0"/>
              </a:rPr>
              <a:t>fast</a:t>
            </a:r>
            <a:r>
              <a:rPr lang="en-US" sz="1200" dirty="0">
                <a:solidFill>
                  <a:schemeClr val="tx1">
                    <a:lumMod val="50000"/>
                    <a:lumOff val="50000"/>
                  </a:schemeClr>
                </a:solidFill>
                <a:latin typeface="Montserrat" panose="00000500000000000000" pitchFamily="2" charset="0"/>
              </a:rPr>
              <a:t>, </a:t>
            </a:r>
            <a:r>
              <a:rPr lang="en-US" sz="1200" b="1" dirty="0">
                <a:solidFill>
                  <a:schemeClr val="tx1">
                    <a:lumMod val="50000"/>
                    <a:lumOff val="50000"/>
                  </a:schemeClr>
                </a:solidFill>
                <a:latin typeface="Montserrat" panose="00000500000000000000" pitchFamily="2" charset="0"/>
              </a:rPr>
              <a:t>intuitive</a:t>
            </a:r>
            <a:r>
              <a:rPr lang="en-US" sz="1200" dirty="0">
                <a:solidFill>
                  <a:schemeClr val="tx1">
                    <a:lumMod val="50000"/>
                    <a:lumOff val="50000"/>
                  </a:schemeClr>
                </a:solidFill>
                <a:latin typeface="Montserrat" panose="00000500000000000000" pitchFamily="2" charset="0"/>
              </a:rPr>
              <a:t>, </a:t>
            </a:r>
            <a:r>
              <a:rPr lang="en-US" sz="1200" b="1" dirty="0">
                <a:solidFill>
                  <a:schemeClr val="tx1">
                    <a:lumMod val="50000"/>
                    <a:lumOff val="50000"/>
                  </a:schemeClr>
                </a:solidFill>
                <a:latin typeface="Montserrat" panose="00000500000000000000" pitchFamily="2" charset="0"/>
              </a:rPr>
              <a:t>appealing</a:t>
            </a:r>
            <a:r>
              <a:rPr lang="en-US" sz="1200" dirty="0">
                <a:solidFill>
                  <a:schemeClr val="tx1">
                    <a:lumMod val="50000"/>
                    <a:lumOff val="50000"/>
                  </a:schemeClr>
                </a:solidFill>
                <a:latin typeface="Montserrat" panose="00000500000000000000" pitchFamily="2" charset="0"/>
              </a:rPr>
              <a:t> and </a:t>
            </a:r>
            <a:r>
              <a:rPr lang="en-US" sz="1200" b="1" dirty="0">
                <a:solidFill>
                  <a:schemeClr val="tx1">
                    <a:lumMod val="50000"/>
                    <a:lumOff val="50000"/>
                  </a:schemeClr>
                </a:solidFill>
                <a:latin typeface="Montserrat" panose="00000500000000000000" pitchFamily="2" charset="0"/>
              </a:rPr>
              <a:t>streamlined</a:t>
            </a:r>
          </a:p>
          <a:p>
            <a:pPr marL="342900" indent="-342900">
              <a:buFont typeface="Arial" panose="020B0604020202020204" pitchFamily="34" charset="0"/>
              <a:buChar char="•"/>
            </a:pPr>
            <a:endParaRPr lang="en-US" sz="1200" dirty="0">
              <a:solidFill>
                <a:schemeClr val="tx1">
                  <a:lumMod val="50000"/>
                  <a:lumOff val="50000"/>
                </a:schemeClr>
              </a:solidFill>
              <a:latin typeface="Montserrat" panose="00000500000000000000" pitchFamily="2" charset="0"/>
            </a:endParaRPr>
          </a:p>
          <a:p>
            <a:pPr marL="342900" indent="-342900">
              <a:buFont typeface="Arial" panose="020B0604020202020204" pitchFamily="34" charset="0"/>
              <a:buChar char="•"/>
            </a:pPr>
            <a:r>
              <a:rPr lang="en-US" sz="1200" u="sng" dirty="0">
                <a:solidFill>
                  <a:schemeClr val="tx1">
                    <a:lumMod val="50000"/>
                    <a:lumOff val="50000"/>
                  </a:schemeClr>
                </a:solidFill>
                <a:latin typeface="Montserrat" panose="00000500000000000000" pitchFamily="2" charset="0"/>
              </a:rPr>
              <a:t>Stability and performance: </a:t>
            </a:r>
            <a:r>
              <a:rPr lang="en-US" sz="1200" dirty="0">
                <a:solidFill>
                  <a:schemeClr val="tx1">
                    <a:lumMod val="50000"/>
                    <a:lumOff val="50000"/>
                  </a:schemeClr>
                </a:solidFill>
                <a:latin typeface="Montserrat" panose="00000500000000000000" pitchFamily="2" charset="0"/>
              </a:rPr>
              <a:t>it </a:t>
            </a:r>
            <a:r>
              <a:rPr lang="en-US" sz="1200" b="1" dirty="0">
                <a:solidFill>
                  <a:schemeClr val="tx1">
                    <a:lumMod val="50000"/>
                    <a:lumOff val="50000"/>
                  </a:schemeClr>
                </a:solidFill>
                <a:latin typeface="Montserrat" panose="00000500000000000000" pitchFamily="2" charset="0"/>
              </a:rPr>
              <a:t>must</a:t>
            </a:r>
            <a:r>
              <a:rPr lang="en-US" sz="1200" dirty="0">
                <a:solidFill>
                  <a:schemeClr val="tx1">
                    <a:lumMod val="50000"/>
                    <a:lumOff val="50000"/>
                  </a:schemeClr>
                </a:solidFill>
                <a:latin typeface="Montserrat" panose="00000500000000000000" pitchFamily="2" charset="0"/>
              </a:rPr>
              <a:t> be </a:t>
            </a:r>
            <a:r>
              <a:rPr lang="en-US" sz="1200" b="1" dirty="0">
                <a:solidFill>
                  <a:schemeClr val="tx1">
                    <a:lumMod val="50000"/>
                    <a:lumOff val="50000"/>
                  </a:schemeClr>
                </a:solidFill>
                <a:latin typeface="Montserrat" panose="00000500000000000000" pitchFamily="2" charset="0"/>
              </a:rPr>
              <a:t>reliable</a:t>
            </a:r>
            <a:r>
              <a:rPr lang="en-US" sz="1200" dirty="0">
                <a:solidFill>
                  <a:schemeClr val="tx1">
                    <a:lumMod val="50000"/>
                    <a:lumOff val="50000"/>
                  </a:schemeClr>
                </a:solidFill>
                <a:latin typeface="Montserrat" panose="00000500000000000000" pitchFamily="2" charset="0"/>
              </a:rPr>
              <a:t> and support market constraints whatever the volume</a:t>
            </a:r>
          </a:p>
          <a:p>
            <a:pPr marL="342900" indent="-342900">
              <a:buFont typeface="Arial" panose="020B0604020202020204" pitchFamily="34" charset="0"/>
              <a:buChar char="•"/>
            </a:pPr>
            <a:endParaRPr lang="en-US" sz="1200" dirty="0">
              <a:solidFill>
                <a:schemeClr val="tx1">
                  <a:lumMod val="50000"/>
                  <a:lumOff val="50000"/>
                </a:schemeClr>
              </a:solidFill>
              <a:latin typeface="Montserrat" panose="00000500000000000000" pitchFamily="2" charset="0"/>
            </a:endParaRPr>
          </a:p>
          <a:p>
            <a:pPr marL="342900" indent="-342900">
              <a:buFont typeface="Arial" panose="020B0604020202020204" pitchFamily="34" charset="0"/>
              <a:buChar char="•"/>
            </a:pPr>
            <a:r>
              <a:rPr lang="en-US" sz="1200" u="sng" dirty="0">
                <a:solidFill>
                  <a:schemeClr val="tx1">
                    <a:lumMod val="50000"/>
                    <a:lumOff val="50000"/>
                  </a:schemeClr>
                </a:solidFill>
                <a:latin typeface="Montserrat" panose="00000500000000000000" pitchFamily="2" charset="0"/>
              </a:rPr>
              <a:t>Integrability and automation</a:t>
            </a:r>
            <a:r>
              <a:rPr lang="en-US" sz="1200" dirty="0">
                <a:solidFill>
                  <a:schemeClr val="tx1">
                    <a:lumMod val="50000"/>
                    <a:lumOff val="50000"/>
                  </a:schemeClr>
                </a:solidFill>
                <a:latin typeface="Montserrat" panose="00000500000000000000" pitchFamily="2" charset="0"/>
              </a:rPr>
              <a:t>: API first architecture design as part of its </a:t>
            </a:r>
            <a:r>
              <a:rPr lang="en-US" sz="1200" b="1" dirty="0">
                <a:solidFill>
                  <a:schemeClr val="tx1">
                    <a:lumMod val="50000"/>
                    <a:lumOff val="50000"/>
                  </a:schemeClr>
                </a:solidFill>
                <a:latin typeface="Montserrat" panose="00000500000000000000" pitchFamily="2" charset="0"/>
              </a:rPr>
              <a:t>fundamentals</a:t>
            </a:r>
            <a:r>
              <a:rPr lang="en-US" sz="1200" dirty="0">
                <a:solidFill>
                  <a:schemeClr val="tx1">
                    <a:lumMod val="50000"/>
                    <a:lumOff val="50000"/>
                  </a:schemeClr>
                </a:solidFill>
                <a:latin typeface="Montserrat" panose="00000500000000000000" pitchFamily="2" charset="0"/>
              </a:rPr>
              <a:t> for </a:t>
            </a:r>
            <a:r>
              <a:rPr lang="en-US" sz="1200" b="1" dirty="0">
                <a:solidFill>
                  <a:schemeClr val="tx1">
                    <a:lumMod val="50000"/>
                    <a:lumOff val="50000"/>
                  </a:schemeClr>
                </a:solidFill>
                <a:latin typeface="Montserrat" panose="00000500000000000000" pitchFamily="2" charset="0"/>
              </a:rPr>
              <a:t>ease</a:t>
            </a:r>
            <a:r>
              <a:rPr lang="en-US" sz="1200" dirty="0">
                <a:solidFill>
                  <a:schemeClr val="tx1">
                    <a:lumMod val="50000"/>
                    <a:lumOff val="50000"/>
                  </a:schemeClr>
                </a:solidFill>
                <a:latin typeface="Montserrat" panose="00000500000000000000" pitchFamily="2" charset="0"/>
              </a:rPr>
              <a:t> and </a:t>
            </a:r>
            <a:r>
              <a:rPr lang="en-US" sz="1200" b="1" dirty="0">
                <a:solidFill>
                  <a:schemeClr val="tx1">
                    <a:lumMod val="50000"/>
                    <a:lumOff val="50000"/>
                  </a:schemeClr>
                </a:solidFill>
                <a:latin typeface="Montserrat" panose="00000500000000000000" pitchFamily="2" charset="0"/>
              </a:rPr>
              <a:t>standardization</a:t>
            </a:r>
            <a:r>
              <a:rPr lang="en-US" sz="1200" dirty="0">
                <a:solidFill>
                  <a:schemeClr val="tx1">
                    <a:lumMod val="50000"/>
                    <a:lumOff val="50000"/>
                  </a:schemeClr>
                </a:solidFill>
                <a:latin typeface="Montserrat" panose="00000500000000000000" pitchFamily="2" charset="0"/>
              </a:rPr>
              <a:t> of integration.</a:t>
            </a:r>
          </a:p>
          <a:p>
            <a:pPr marL="342900" indent="-342900">
              <a:buFont typeface="Arial" panose="020B0604020202020204" pitchFamily="34" charset="0"/>
              <a:buChar char="•"/>
            </a:pPr>
            <a:endParaRPr lang="en-US" sz="1200" dirty="0">
              <a:solidFill>
                <a:schemeClr val="tx1">
                  <a:lumMod val="50000"/>
                  <a:lumOff val="50000"/>
                </a:schemeClr>
              </a:solidFill>
              <a:latin typeface="Montserrat" panose="00000500000000000000" pitchFamily="2" charset="0"/>
            </a:endParaRPr>
          </a:p>
          <a:p>
            <a:pPr marL="342900" indent="-342900">
              <a:buFont typeface="Arial" panose="020B0604020202020204" pitchFamily="34" charset="0"/>
              <a:buChar char="•"/>
            </a:pPr>
            <a:r>
              <a:rPr lang="en-US" sz="1200" u="sng" dirty="0">
                <a:solidFill>
                  <a:schemeClr val="tx1">
                    <a:lumMod val="50000"/>
                    <a:lumOff val="50000"/>
                  </a:schemeClr>
                </a:solidFill>
                <a:latin typeface="Montserrat" panose="00000500000000000000" pitchFamily="2" charset="0"/>
              </a:rPr>
              <a:t>Autonomy: </a:t>
            </a:r>
            <a:r>
              <a:rPr lang="en-US" sz="1200" dirty="0">
                <a:solidFill>
                  <a:schemeClr val="tx1">
                    <a:lumMod val="50000"/>
                    <a:lumOff val="50000"/>
                  </a:schemeClr>
                </a:solidFill>
                <a:latin typeface="Montserrat" panose="00000500000000000000" pitchFamily="2" charset="0"/>
              </a:rPr>
              <a:t>integration of ease of life feature for clients </a:t>
            </a:r>
          </a:p>
          <a:p>
            <a:endParaRPr lang="en-US" sz="1200" dirty="0">
              <a:solidFill>
                <a:schemeClr val="tx1">
                  <a:lumMod val="50000"/>
                  <a:lumOff val="50000"/>
                </a:schemeClr>
              </a:solidFill>
              <a:latin typeface="HelveticaNeueLT Std Med Ext" panose="020B0605020202020204" pitchFamily="34" charset="0"/>
            </a:endParaRPr>
          </a:p>
        </p:txBody>
      </p:sp>
      <p:sp>
        <p:nvSpPr>
          <p:cNvPr id="10" name="Title 1">
            <a:extLst>
              <a:ext uri="{FF2B5EF4-FFF2-40B4-BE49-F238E27FC236}">
                <a16:creationId xmlns:a16="http://schemas.microsoft.com/office/drawing/2014/main" id="{7D8FB6E8-9141-0CE6-6D0F-765DAA3170D0}"/>
              </a:ext>
            </a:extLst>
          </p:cNvPr>
          <p:cNvSpPr txBox="1">
            <a:spLocks/>
          </p:cNvSpPr>
          <p:nvPr/>
        </p:nvSpPr>
        <p:spPr>
          <a:xfrm>
            <a:off x="7120021" y="722922"/>
            <a:ext cx="4819651" cy="3055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100" i="1" dirty="0">
                <a:solidFill>
                  <a:schemeClr val="tx1">
                    <a:lumMod val="50000"/>
                    <a:lumOff val="50000"/>
                  </a:schemeClr>
                </a:solidFill>
                <a:latin typeface="Montserrat" panose="00000500000000000000" pitchFamily="2" charset="0"/>
              </a:rPr>
              <a:t>* Preliminary mockup design not reflecting the final product</a:t>
            </a:r>
          </a:p>
        </p:txBody>
      </p:sp>
      <p:pic>
        <p:nvPicPr>
          <p:cNvPr id="7" name="Picture 6">
            <a:extLst>
              <a:ext uri="{FF2B5EF4-FFF2-40B4-BE49-F238E27FC236}">
                <a16:creationId xmlns:a16="http://schemas.microsoft.com/office/drawing/2014/main" id="{2085DA6C-E3B2-7DA6-4522-6C2E5CD4BD77}"/>
              </a:ext>
            </a:extLst>
          </p:cNvPr>
          <p:cNvPicPr>
            <a:picLocks noChangeAspect="1"/>
          </p:cNvPicPr>
          <p:nvPr/>
        </p:nvPicPr>
        <p:blipFill>
          <a:blip r:embed="rId3"/>
          <a:stretch>
            <a:fillRect/>
          </a:stretch>
        </p:blipFill>
        <p:spPr>
          <a:xfrm>
            <a:off x="4372966" y="1392842"/>
            <a:ext cx="7819034" cy="4552418"/>
          </a:xfrm>
          <a:prstGeom prst="rect">
            <a:avLst/>
          </a:prstGeom>
        </p:spPr>
      </p:pic>
      <p:sp>
        <p:nvSpPr>
          <p:cNvPr id="11" name="Footer Placeholder 2">
            <a:extLst>
              <a:ext uri="{FF2B5EF4-FFF2-40B4-BE49-F238E27FC236}">
                <a16:creationId xmlns:a16="http://schemas.microsoft.com/office/drawing/2014/main" id="{2755A085-D638-06DD-6BC6-1840228244AD}"/>
              </a:ext>
            </a:extLst>
          </p:cNvPr>
          <p:cNvSpPr>
            <a:spLocks noGrp="1"/>
          </p:cNvSpPr>
          <p:nvPr>
            <p:ph type="ftr" sz="quarter" idx="11"/>
          </p:nvPr>
        </p:nvSpPr>
        <p:spPr>
          <a:xfrm>
            <a:off x="3240000" y="6480000"/>
            <a:ext cx="5400000" cy="360000"/>
          </a:xfrm>
        </p:spPr>
        <p:txBody>
          <a:bodyPr/>
          <a:lstStyle/>
          <a:p>
            <a:pPr>
              <a:defRPr/>
            </a:pPr>
            <a:r>
              <a:rPr lang="en-US" sz="1050"/>
              <a:t>JAO S.A. | Open Call | Public | Uncontrolled copy</a:t>
            </a:r>
          </a:p>
        </p:txBody>
      </p:sp>
      <p:sp>
        <p:nvSpPr>
          <p:cNvPr id="2" name="Title 1">
            <a:extLst>
              <a:ext uri="{FF2B5EF4-FFF2-40B4-BE49-F238E27FC236}">
                <a16:creationId xmlns:a16="http://schemas.microsoft.com/office/drawing/2014/main" id="{8FF981B5-6D19-1AD3-F237-848993954223}"/>
              </a:ext>
            </a:extLst>
          </p:cNvPr>
          <p:cNvSpPr txBox="1">
            <a:spLocks/>
          </p:cNvSpPr>
          <p:nvPr/>
        </p:nvSpPr>
        <p:spPr>
          <a:xfrm>
            <a:off x="242863" y="5918696"/>
            <a:ext cx="7160042" cy="3600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200" b="1" dirty="0">
                <a:solidFill>
                  <a:schemeClr val="tx1">
                    <a:lumMod val="50000"/>
                    <a:lumOff val="50000"/>
                  </a:schemeClr>
                </a:solidFill>
                <a:latin typeface="HelveticaNeueLT Std Med Ext" panose="020B0605020202020204" pitchFamily="34" charset="0"/>
              </a:rPr>
              <a:t>Unicorn</a:t>
            </a:r>
            <a:r>
              <a:rPr lang="en-US" sz="1200" dirty="0">
                <a:solidFill>
                  <a:schemeClr val="tx1">
                    <a:lumMod val="50000"/>
                    <a:lumOff val="50000"/>
                  </a:schemeClr>
                </a:solidFill>
                <a:latin typeface="HelveticaNeueLT Std Med Ext" panose="020B0605020202020204" pitchFamily="34" charset="0"/>
              </a:rPr>
              <a:t> has been selected as the provider and the platform will be named </a:t>
            </a:r>
            <a:r>
              <a:rPr lang="en-US" sz="1200" b="1" dirty="0">
                <a:solidFill>
                  <a:schemeClr val="tx1">
                    <a:lumMod val="50000"/>
                    <a:lumOff val="50000"/>
                  </a:schemeClr>
                </a:solidFill>
                <a:latin typeface="HelveticaNeueLT Std Med Ext" panose="020B0605020202020204" pitchFamily="34" charset="0"/>
              </a:rPr>
              <a:t>Orion</a:t>
            </a:r>
            <a:endParaRPr lang="en-US" sz="1200" b="1" dirty="0">
              <a:solidFill>
                <a:srgbClr val="C00000"/>
              </a:solidFill>
              <a:latin typeface="HelveticaNeueLT Std Med Ext" panose="020B0605020202020204" pitchFamily="34" charset="0"/>
            </a:endParaRPr>
          </a:p>
        </p:txBody>
      </p:sp>
      <p:sp>
        <p:nvSpPr>
          <p:cNvPr id="4" name="Date Placeholder 4">
            <a:extLst>
              <a:ext uri="{FF2B5EF4-FFF2-40B4-BE49-F238E27FC236}">
                <a16:creationId xmlns:a16="http://schemas.microsoft.com/office/drawing/2014/main" id="{0C716B53-5526-24F3-02E4-6C8A358CE3C4}"/>
              </a:ext>
            </a:extLst>
          </p:cNvPr>
          <p:cNvSpPr>
            <a:spLocks noGrp="1"/>
          </p:cNvSpPr>
          <p:nvPr>
            <p:ph type="dt" sz="half" idx="10"/>
          </p:nvPr>
        </p:nvSpPr>
        <p:spPr>
          <a:xfrm>
            <a:off x="1096963" y="6459538"/>
            <a:ext cx="2473325" cy="365125"/>
          </a:xfrm>
        </p:spPr>
        <p:txBody>
          <a:bodyPr/>
          <a:lstStyle/>
          <a:p>
            <a:pPr>
              <a:defRPr/>
            </a:pPr>
            <a:fld id="{D4ABE1B7-549F-4F46-A561-326B04BD873D}" type="datetime1">
              <a:rPr lang="en-US" smtClean="0"/>
              <a:t>9/11/2026</a:t>
            </a:fld>
            <a:endParaRPr lang="en-US" dirty="0"/>
          </a:p>
        </p:txBody>
      </p:sp>
    </p:spTree>
    <p:extLst>
      <p:ext uri="{BB962C8B-B14F-4D97-AF65-F5344CB8AC3E}">
        <p14:creationId xmlns:p14="http://schemas.microsoft.com/office/powerpoint/2010/main" val="4584744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750"/>
                                        <p:tgtEl>
                                          <p:spTgt spid="6"/>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750"/>
                                        <p:tgtEl>
                                          <p:spTgt spid="10"/>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up)">
                                      <p:cBhvr>
                                        <p:cTn id="13" dur="750"/>
                                        <p:tgtEl>
                                          <p:spTgt spid="2"/>
                                        </p:tgtEl>
                                      </p:cBhvr>
                                    </p:animEffect>
                                  </p:childTnLst>
                                </p:cTn>
                              </p:par>
                              <p:par>
                                <p:cTn id="14" presetID="22" presetClass="entr" presetSubtype="1"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0A98034-807E-C70B-BDDE-D54F28640F0A}"/>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D79F980C-03C5-D0C0-BE0B-6D3C880A03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95" y="-215900"/>
            <a:ext cx="8773561" cy="6858000"/>
          </a:xfrm>
          <a:prstGeom prst="rect">
            <a:avLst/>
          </a:prstGeom>
        </p:spPr>
      </p:pic>
      <p:sp>
        <p:nvSpPr>
          <p:cNvPr id="6" name="Oval 5">
            <a:extLst>
              <a:ext uri="{FF2B5EF4-FFF2-40B4-BE49-F238E27FC236}">
                <a16:creationId xmlns:a16="http://schemas.microsoft.com/office/drawing/2014/main" id="{DD0B309C-32B4-AE3A-507F-0B40D89DC1EC}"/>
              </a:ext>
            </a:extLst>
          </p:cNvPr>
          <p:cNvSpPr/>
          <p:nvPr/>
        </p:nvSpPr>
        <p:spPr>
          <a:xfrm>
            <a:off x="8581413"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ED56525-B593-C8AE-71BC-7F3F8ABBDFA1}"/>
              </a:ext>
            </a:extLst>
          </p:cNvPr>
          <p:cNvSpPr txBox="1"/>
          <p:nvPr/>
        </p:nvSpPr>
        <p:spPr>
          <a:xfrm>
            <a:off x="8599608" y="2859157"/>
            <a:ext cx="4644571" cy="707886"/>
          </a:xfrm>
          <a:prstGeom prst="rect">
            <a:avLst/>
          </a:prstGeom>
          <a:noFill/>
        </p:spPr>
        <p:txBody>
          <a:bodyPr wrap="square" rtlCol="0">
            <a:spAutoFit/>
          </a:bodyPr>
          <a:lstStyle/>
          <a:p>
            <a:r>
              <a:rPr lang="en-US" sz="4000" dirty="0">
                <a:solidFill>
                  <a:schemeClr val="bg1"/>
                </a:solidFill>
                <a:latin typeface="Montserrat" panose="00000500000000000000" pitchFamily="2" charset="0"/>
              </a:rPr>
              <a:t>Introduction</a:t>
            </a:r>
            <a:endParaRPr lang="en-GB" sz="3600" dirty="0">
              <a:solidFill>
                <a:schemeClr val="bg1"/>
              </a:solidFill>
              <a:latin typeface="Montserrat" panose="00000500000000000000" pitchFamily="2" charset="0"/>
            </a:endParaRPr>
          </a:p>
        </p:txBody>
      </p:sp>
      <p:sp>
        <p:nvSpPr>
          <p:cNvPr id="3" name="Date Placeholder 2">
            <a:extLst>
              <a:ext uri="{FF2B5EF4-FFF2-40B4-BE49-F238E27FC236}">
                <a16:creationId xmlns:a16="http://schemas.microsoft.com/office/drawing/2014/main" id="{5EFE2393-4433-80CC-53F8-4CCD0C8ED04F}"/>
              </a:ext>
            </a:extLst>
          </p:cNvPr>
          <p:cNvSpPr>
            <a:spLocks noGrp="1"/>
          </p:cNvSpPr>
          <p:nvPr>
            <p:ph type="dt" sz="half" idx="10"/>
          </p:nvPr>
        </p:nvSpPr>
        <p:spPr/>
        <p:txBody>
          <a:bodyPr/>
          <a:lstStyle/>
          <a:p>
            <a:pPr>
              <a:defRPr/>
            </a:pPr>
            <a:fld id="{FED66267-0A6C-4A34-B5D1-7F4E758B6508}" type="datetime1">
              <a:rPr lang="en-US" smtClean="0"/>
              <a:t>9/11/2026</a:t>
            </a:fld>
            <a:endParaRPr lang="en-US"/>
          </a:p>
        </p:txBody>
      </p:sp>
      <p:sp>
        <p:nvSpPr>
          <p:cNvPr id="7" name="Slide Number Placeholder 6">
            <a:extLst>
              <a:ext uri="{FF2B5EF4-FFF2-40B4-BE49-F238E27FC236}">
                <a16:creationId xmlns:a16="http://schemas.microsoft.com/office/drawing/2014/main" id="{C396A19E-A4FB-CDB5-F107-999D4A82172E}"/>
              </a:ext>
            </a:extLst>
          </p:cNvPr>
          <p:cNvSpPr>
            <a:spLocks noGrp="1"/>
          </p:cNvSpPr>
          <p:nvPr>
            <p:ph type="sldNum" sz="quarter" idx="12"/>
          </p:nvPr>
        </p:nvSpPr>
        <p:spPr/>
        <p:txBody>
          <a:bodyPr/>
          <a:lstStyle/>
          <a:p>
            <a:fld id="{F2D0F6CC-7A35-45B5-8491-B4B328EB7009}" type="slidenum">
              <a:rPr lang="en-US" altLang="tr-TR" smtClean="0"/>
              <a:pPr/>
              <a:t>2</a:t>
            </a:fld>
            <a:endParaRPr lang="en-US" altLang="tr-TR"/>
          </a:p>
        </p:txBody>
      </p:sp>
    </p:spTree>
    <p:extLst>
      <p:ext uri="{BB962C8B-B14F-4D97-AF65-F5344CB8AC3E}">
        <p14:creationId xmlns:p14="http://schemas.microsoft.com/office/powerpoint/2010/main" val="330785233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2EBFB-EE0D-D92F-C35A-C76B3CC5AC5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1D1702E-B3BC-B90E-E09F-25FCFDFD7A50}"/>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545273C-600C-466B-9285-6048C6FBA526}" type="slidenum">
              <a:rPr lang="en-US" altLang="tr-TR" sz="900">
                <a:solidFill>
                  <a:srgbClr val="FFFFFF"/>
                </a:solidFill>
                <a:latin typeface="Montserrat" panose="00000500000000000000" pitchFamily="2" charset="0"/>
              </a:rPr>
              <a:pPr eaLnBrk="1" hangingPunct="1"/>
              <a:t>20</a:t>
            </a:fld>
            <a:endParaRPr lang="en-US" altLang="tr-TR" sz="900">
              <a:solidFill>
                <a:srgbClr val="FFFFFF"/>
              </a:solidFill>
              <a:latin typeface="Montserrat" panose="00000500000000000000" pitchFamily="2" charset="0"/>
            </a:endParaRPr>
          </a:p>
        </p:txBody>
      </p:sp>
      <p:sp>
        <p:nvSpPr>
          <p:cNvPr id="3" name="Title 1">
            <a:extLst>
              <a:ext uri="{FF2B5EF4-FFF2-40B4-BE49-F238E27FC236}">
                <a16:creationId xmlns:a16="http://schemas.microsoft.com/office/drawing/2014/main" id="{86965CC9-5644-B3BB-F0E5-5CCA6C708D41}"/>
              </a:ext>
            </a:extLst>
          </p:cNvPr>
          <p:cNvSpPr txBox="1">
            <a:spLocks/>
          </p:cNvSpPr>
          <p:nvPr/>
        </p:nvSpPr>
        <p:spPr>
          <a:xfrm>
            <a:off x="233321" y="168279"/>
            <a:ext cx="2417034" cy="735496"/>
          </a:xfrm>
          <a:prstGeom prst="rect">
            <a:avLst/>
          </a:prstGeom>
        </p:spPr>
        <p:txBody>
          <a:bodyPr vert="horz" lIns="91440" tIns="45720" rIns="91440" bIns="45720" rtlCol="0" anchor="b">
            <a:normAutofit fontScale="82500" lnSpcReduction="10000"/>
          </a:bodyPr>
          <a:lstStyle>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US" sz="4400" dirty="0">
                <a:solidFill>
                  <a:schemeClr val="tx1">
                    <a:lumMod val="65000"/>
                    <a:lumOff val="35000"/>
                  </a:schemeClr>
                </a:solidFill>
                <a:latin typeface="Montserrat" panose="00000500000000000000" pitchFamily="2" charset="0"/>
              </a:rPr>
              <a:t>Roadmap</a:t>
            </a:r>
            <a:endParaRPr lang="en-US" sz="3200" dirty="0">
              <a:solidFill>
                <a:schemeClr val="tx1">
                  <a:lumMod val="65000"/>
                  <a:lumOff val="35000"/>
                </a:schemeClr>
              </a:solidFill>
              <a:latin typeface="Montserrat" panose="00000500000000000000" pitchFamily="2" charset="0"/>
            </a:endParaRPr>
          </a:p>
        </p:txBody>
      </p:sp>
      <p:sp>
        <p:nvSpPr>
          <p:cNvPr id="14" name="Title 1">
            <a:extLst>
              <a:ext uri="{FF2B5EF4-FFF2-40B4-BE49-F238E27FC236}">
                <a16:creationId xmlns:a16="http://schemas.microsoft.com/office/drawing/2014/main" id="{5784CAAA-6F5D-F9CB-711D-64C888F9E5F2}"/>
              </a:ext>
            </a:extLst>
          </p:cNvPr>
          <p:cNvSpPr txBox="1">
            <a:spLocks/>
          </p:cNvSpPr>
          <p:nvPr/>
        </p:nvSpPr>
        <p:spPr>
          <a:xfrm>
            <a:off x="3248537" y="4235669"/>
            <a:ext cx="3809234" cy="2017986"/>
          </a:xfrm>
          <a:prstGeom prst="rect">
            <a:avLst/>
          </a:prstGeom>
        </p:spPr>
        <p:txBody>
          <a:bodyPr vert="horz" lIns="91440" tIns="45720" rIns="91440" bIns="45720" rtlCol="0" anchor="b">
            <a:normAutofit/>
          </a:bodyPr>
          <a:lstStyle>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endParaRPr lang="en-US" sz="1800" b="1">
              <a:solidFill>
                <a:srgbClr val="941651"/>
              </a:solidFill>
              <a:latin typeface="Montserrat" panose="00000500000000000000" pitchFamily="2" charset="0"/>
            </a:endParaRPr>
          </a:p>
          <a:p>
            <a:endParaRPr lang="en-US" sz="1800" b="1">
              <a:solidFill>
                <a:srgbClr val="941651"/>
              </a:solidFill>
              <a:latin typeface="Montserrat" panose="00000500000000000000" pitchFamily="2" charset="0"/>
            </a:endParaRPr>
          </a:p>
          <a:p>
            <a:endParaRPr lang="en-US" sz="1800" b="1">
              <a:solidFill>
                <a:srgbClr val="941651"/>
              </a:solidFill>
              <a:latin typeface="Montserrat" panose="00000500000000000000" pitchFamily="2" charset="0"/>
            </a:endParaRPr>
          </a:p>
          <a:p>
            <a:endParaRPr lang="en-US" sz="1800" b="1">
              <a:solidFill>
                <a:srgbClr val="941651"/>
              </a:solidFill>
              <a:latin typeface="Montserrat" panose="00000500000000000000" pitchFamily="2" charset="0"/>
            </a:endParaRPr>
          </a:p>
          <a:p>
            <a:endParaRPr lang="en-US" sz="1800" b="1">
              <a:solidFill>
                <a:srgbClr val="941651"/>
              </a:solidFill>
              <a:latin typeface="Montserrat" panose="00000500000000000000" pitchFamily="2" charset="0"/>
            </a:endParaRPr>
          </a:p>
          <a:p>
            <a:endParaRPr lang="en-US" sz="1800" b="1">
              <a:solidFill>
                <a:srgbClr val="941651"/>
              </a:solidFill>
              <a:latin typeface="Montserrat" panose="00000500000000000000" pitchFamily="2" charset="0"/>
            </a:endParaRPr>
          </a:p>
        </p:txBody>
      </p:sp>
      <p:sp>
        <p:nvSpPr>
          <p:cNvPr id="6" name="Chevron 5">
            <a:extLst>
              <a:ext uri="{FF2B5EF4-FFF2-40B4-BE49-F238E27FC236}">
                <a16:creationId xmlns:a16="http://schemas.microsoft.com/office/drawing/2014/main" id="{B3C0D5F6-4191-6ED4-06B8-38B8B40E854D}"/>
              </a:ext>
            </a:extLst>
          </p:cNvPr>
          <p:cNvSpPr/>
          <p:nvPr/>
        </p:nvSpPr>
        <p:spPr>
          <a:xfrm>
            <a:off x="346915" y="1807779"/>
            <a:ext cx="3339260" cy="483476"/>
          </a:xfrm>
          <a:prstGeom prst="chevron">
            <a:avLst/>
          </a:prstGeom>
          <a:solidFill>
            <a:srgbClr val="9600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sz="1600">
              <a:solidFill>
                <a:schemeClr val="tx1"/>
              </a:solidFill>
              <a:latin typeface="Montserrat" panose="00000500000000000000" pitchFamily="2" charset="0"/>
            </a:endParaRPr>
          </a:p>
        </p:txBody>
      </p:sp>
      <p:sp>
        <p:nvSpPr>
          <p:cNvPr id="8" name="Chevron 7">
            <a:extLst>
              <a:ext uri="{FF2B5EF4-FFF2-40B4-BE49-F238E27FC236}">
                <a16:creationId xmlns:a16="http://schemas.microsoft.com/office/drawing/2014/main" id="{1EDF0554-765C-7BAD-F620-7C8D09F85B5A}"/>
              </a:ext>
            </a:extLst>
          </p:cNvPr>
          <p:cNvSpPr/>
          <p:nvPr/>
        </p:nvSpPr>
        <p:spPr>
          <a:xfrm>
            <a:off x="6717798" y="1812920"/>
            <a:ext cx="4382808" cy="483476"/>
          </a:xfrm>
          <a:prstGeom prst="chevron">
            <a:avLst/>
          </a:prstGeom>
          <a:solidFill>
            <a:srgbClr val="9600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sz="1600">
              <a:solidFill>
                <a:schemeClr val="tx1"/>
              </a:solidFill>
              <a:latin typeface="Montserrat" panose="00000500000000000000" pitchFamily="2" charset="0"/>
            </a:endParaRPr>
          </a:p>
        </p:txBody>
      </p:sp>
      <p:sp>
        <p:nvSpPr>
          <p:cNvPr id="10" name="TextBox 9">
            <a:extLst>
              <a:ext uri="{FF2B5EF4-FFF2-40B4-BE49-F238E27FC236}">
                <a16:creationId xmlns:a16="http://schemas.microsoft.com/office/drawing/2014/main" id="{02ECA953-7E75-B27E-FE6A-3135B3950B31}"/>
              </a:ext>
            </a:extLst>
          </p:cNvPr>
          <p:cNvSpPr txBox="1"/>
          <p:nvPr/>
        </p:nvSpPr>
        <p:spPr>
          <a:xfrm>
            <a:off x="1246316" y="1333800"/>
            <a:ext cx="945931" cy="338554"/>
          </a:xfrm>
          <a:prstGeom prst="rect">
            <a:avLst/>
          </a:prstGeom>
          <a:noFill/>
        </p:spPr>
        <p:txBody>
          <a:bodyPr wrap="square" rtlCol="0">
            <a:spAutoFit/>
          </a:bodyPr>
          <a:lstStyle/>
          <a:p>
            <a:pPr algn="ctr"/>
            <a:r>
              <a:rPr lang="en-LU" sz="1600">
                <a:latin typeface="Montserrat" panose="00000500000000000000" pitchFamily="2" charset="0"/>
              </a:rPr>
              <a:t>2025</a:t>
            </a:r>
          </a:p>
        </p:txBody>
      </p:sp>
      <p:sp>
        <p:nvSpPr>
          <p:cNvPr id="11" name="TextBox 10">
            <a:extLst>
              <a:ext uri="{FF2B5EF4-FFF2-40B4-BE49-F238E27FC236}">
                <a16:creationId xmlns:a16="http://schemas.microsoft.com/office/drawing/2014/main" id="{D8053029-6881-5AA7-D0F6-4933D49BF561}"/>
              </a:ext>
            </a:extLst>
          </p:cNvPr>
          <p:cNvSpPr txBox="1"/>
          <p:nvPr/>
        </p:nvSpPr>
        <p:spPr>
          <a:xfrm>
            <a:off x="4688468" y="1328588"/>
            <a:ext cx="945931" cy="338554"/>
          </a:xfrm>
          <a:prstGeom prst="rect">
            <a:avLst/>
          </a:prstGeom>
          <a:noFill/>
        </p:spPr>
        <p:txBody>
          <a:bodyPr wrap="square" rtlCol="0">
            <a:spAutoFit/>
          </a:bodyPr>
          <a:lstStyle/>
          <a:p>
            <a:pPr algn="ctr"/>
            <a:r>
              <a:rPr lang="en-LU" sz="1600">
                <a:latin typeface="Montserrat" panose="00000500000000000000" pitchFamily="2" charset="0"/>
              </a:rPr>
              <a:t>2026</a:t>
            </a:r>
          </a:p>
        </p:txBody>
      </p:sp>
      <p:sp>
        <p:nvSpPr>
          <p:cNvPr id="12" name="TextBox 11">
            <a:extLst>
              <a:ext uri="{FF2B5EF4-FFF2-40B4-BE49-F238E27FC236}">
                <a16:creationId xmlns:a16="http://schemas.microsoft.com/office/drawing/2014/main" id="{42E5DFCE-E28A-ED00-C4F1-055F243263CC}"/>
              </a:ext>
            </a:extLst>
          </p:cNvPr>
          <p:cNvSpPr txBox="1"/>
          <p:nvPr/>
        </p:nvSpPr>
        <p:spPr>
          <a:xfrm>
            <a:off x="8392299" y="1328588"/>
            <a:ext cx="945931" cy="338554"/>
          </a:xfrm>
          <a:prstGeom prst="rect">
            <a:avLst/>
          </a:prstGeom>
          <a:noFill/>
        </p:spPr>
        <p:txBody>
          <a:bodyPr wrap="square" rtlCol="0">
            <a:spAutoFit/>
          </a:bodyPr>
          <a:lstStyle/>
          <a:p>
            <a:pPr algn="ctr"/>
            <a:r>
              <a:rPr lang="en-LU" sz="1600">
                <a:latin typeface="Montserrat" panose="00000500000000000000" pitchFamily="2" charset="0"/>
              </a:rPr>
              <a:t>2027</a:t>
            </a:r>
          </a:p>
        </p:txBody>
      </p:sp>
      <p:sp>
        <p:nvSpPr>
          <p:cNvPr id="22" name="TextBox 21">
            <a:extLst>
              <a:ext uri="{FF2B5EF4-FFF2-40B4-BE49-F238E27FC236}">
                <a16:creationId xmlns:a16="http://schemas.microsoft.com/office/drawing/2014/main" id="{1420BA70-D680-8FBA-AF74-589589F96477}"/>
              </a:ext>
            </a:extLst>
          </p:cNvPr>
          <p:cNvSpPr txBox="1"/>
          <p:nvPr/>
        </p:nvSpPr>
        <p:spPr>
          <a:xfrm>
            <a:off x="1064923" y="3743444"/>
            <a:ext cx="1352111" cy="1277273"/>
          </a:xfrm>
          <a:prstGeom prst="rect">
            <a:avLst/>
          </a:prstGeom>
          <a:noFill/>
        </p:spPr>
        <p:txBody>
          <a:bodyPr wrap="square">
            <a:spAutoFit/>
          </a:bodyPr>
          <a:lstStyle/>
          <a:p>
            <a:r>
              <a:rPr lang="en-US" sz="1100" b="1">
                <a:solidFill>
                  <a:srgbClr val="941651"/>
                </a:solidFill>
                <a:latin typeface="Montserrat" panose="00000500000000000000" pitchFamily="2" charset="0"/>
              </a:rPr>
              <a:t>Q2-2025-Q2 2026: </a:t>
            </a:r>
            <a:r>
              <a:rPr lang="en-US" sz="1100">
                <a:latin typeface="Montserrat" panose="00000500000000000000" pitchFamily="2" charset="0"/>
              </a:rPr>
              <a:t>Agile Design phase (Detailed specification, UX, UI, flows, integrations…)</a:t>
            </a:r>
          </a:p>
        </p:txBody>
      </p:sp>
      <p:sp>
        <p:nvSpPr>
          <p:cNvPr id="23" name="TextBox 22">
            <a:extLst>
              <a:ext uri="{FF2B5EF4-FFF2-40B4-BE49-F238E27FC236}">
                <a16:creationId xmlns:a16="http://schemas.microsoft.com/office/drawing/2014/main" id="{4B99C1B4-0A95-0999-B0B1-A36E4BF7FE48}"/>
              </a:ext>
            </a:extLst>
          </p:cNvPr>
          <p:cNvSpPr txBox="1"/>
          <p:nvPr/>
        </p:nvSpPr>
        <p:spPr>
          <a:xfrm>
            <a:off x="10137120" y="4428083"/>
            <a:ext cx="1619351" cy="1446550"/>
          </a:xfrm>
          <a:prstGeom prst="rect">
            <a:avLst/>
          </a:prstGeom>
          <a:noFill/>
        </p:spPr>
        <p:txBody>
          <a:bodyPr wrap="square">
            <a:spAutoFit/>
          </a:bodyPr>
          <a:lstStyle/>
          <a:p>
            <a:r>
              <a:rPr lang="en-US" sz="1100" b="1">
                <a:solidFill>
                  <a:srgbClr val="941651"/>
                </a:solidFill>
                <a:latin typeface="Montserrat" panose="00000500000000000000" pitchFamily="2" charset="0"/>
              </a:rPr>
              <a:t>Post-Q4 2027: </a:t>
            </a:r>
            <a:r>
              <a:rPr lang="en-US" sz="1100">
                <a:latin typeface="Montserrat" panose="00000500000000000000" pitchFamily="2" charset="0"/>
              </a:rPr>
              <a:t>Optimization and Ongoing Enhancements</a:t>
            </a:r>
          </a:p>
          <a:p>
            <a:r>
              <a:rPr lang="en-US" sz="1100">
                <a:latin typeface="Montserrat" panose="00000500000000000000" pitchFamily="2" charset="0"/>
              </a:rPr>
              <a:t>Continue leveraging platform flexibility for continuous improvement.</a:t>
            </a:r>
          </a:p>
        </p:txBody>
      </p:sp>
      <p:sp>
        <p:nvSpPr>
          <p:cNvPr id="24" name="TextBox 23">
            <a:extLst>
              <a:ext uri="{FF2B5EF4-FFF2-40B4-BE49-F238E27FC236}">
                <a16:creationId xmlns:a16="http://schemas.microsoft.com/office/drawing/2014/main" id="{FD642E8D-07B0-6603-2A77-CF5F354FC9BA}"/>
              </a:ext>
            </a:extLst>
          </p:cNvPr>
          <p:cNvSpPr txBox="1"/>
          <p:nvPr/>
        </p:nvSpPr>
        <p:spPr>
          <a:xfrm>
            <a:off x="10081942" y="2873765"/>
            <a:ext cx="1352111" cy="430887"/>
          </a:xfrm>
          <a:prstGeom prst="rect">
            <a:avLst/>
          </a:prstGeom>
          <a:noFill/>
        </p:spPr>
        <p:txBody>
          <a:bodyPr wrap="square">
            <a:spAutoFit/>
          </a:bodyPr>
          <a:lstStyle/>
          <a:p>
            <a:r>
              <a:rPr lang="en-US" sz="1100" b="1">
                <a:solidFill>
                  <a:srgbClr val="941651"/>
                </a:solidFill>
                <a:latin typeface="Montserrat" panose="00000500000000000000" pitchFamily="2" charset="0"/>
              </a:rPr>
              <a:t>Q4 2027: </a:t>
            </a:r>
          </a:p>
          <a:p>
            <a:r>
              <a:rPr lang="en-US" sz="1100">
                <a:latin typeface="Montserrat" panose="00000500000000000000" pitchFamily="2" charset="0"/>
              </a:rPr>
              <a:t>hyper care</a:t>
            </a:r>
          </a:p>
        </p:txBody>
      </p:sp>
      <p:sp>
        <p:nvSpPr>
          <p:cNvPr id="25" name="TextBox 24">
            <a:extLst>
              <a:ext uri="{FF2B5EF4-FFF2-40B4-BE49-F238E27FC236}">
                <a16:creationId xmlns:a16="http://schemas.microsoft.com/office/drawing/2014/main" id="{80098AC1-9669-33F5-8E70-51711CB70D0F}"/>
              </a:ext>
            </a:extLst>
          </p:cNvPr>
          <p:cNvSpPr txBox="1"/>
          <p:nvPr/>
        </p:nvSpPr>
        <p:spPr>
          <a:xfrm>
            <a:off x="3958917" y="3760201"/>
            <a:ext cx="1352111" cy="1107996"/>
          </a:xfrm>
          <a:prstGeom prst="rect">
            <a:avLst/>
          </a:prstGeom>
          <a:noFill/>
        </p:spPr>
        <p:txBody>
          <a:bodyPr wrap="square">
            <a:spAutoFit/>
          </a:bodyPr>
          <a:lstStyle/>
          <a:p>
            <a:r>
              <a:rPr lang="en-US" sz="1100" b="1">
                <a:solidFill>
                  <a:srgbClr val="941651"/>
                </a:solidFill>
                <a:latin typeface="Montserrat" panose="00000500000000000000" pitchFamily="2" charset="0"/>
              </a:rPr>
              <a:t>Q3 2025 -&gt; Q4 2026: </a:t>
            </a:r>
          </a:p>
          <a:p>
            <a:r>
              <a:rPr lang="en-US" sz="1100">
                <a:latin typeface="Montserrat" panose="00000500000000000000" pitchFamily="2" charset="0"/>
              </a:rPr>
              <a:t>Agile Implementation and validation  phase</a:t>
            </a:r>
          </a:p>
        </p:txBody>
      </p:sp>
      <p:sp>
        <p:nvSpPr>
          <p:cNvPr id="26" name="TextBox 25">
            <a:extLst>
              <a:ext uri="{FF2B5EF4-FFF2-40B4-BE49-F238E27FC236}">
                <a16:creationId xmlns:a16="http://schemas.microsoft.com/office/drawing/2014/main" id="{55EA9224-2AF2-D9C9-968E-0A3AFB239372}"/>
              </a:ext>
            </a:extLst>
          </p:cNvPr>
          <p:cNvSpPr txBox="1"/>
          <p:nvPr/>
        </p:nvSpPr>
        <p:spPr>
          <a:xfrm>
            <a:off x="89727" y="2851754"/>
            <a:ext cx="1352111" cy="430887"/>
          </a:xfrm>
          <a:prstGeom prst="rect">
            <a:avLst/>
          </a:prstGeom>
          <a:noFill/>
        </p:spPr>
        <p:txBody>
          <a:bodyPr wrap="square">
            <a:spAutoFit/>
          </a:bodyPr>
          <a:lstStyle/>
          <a:p>
            <a:r>
              <a:rPr lang="en-US" sz="1100" b="1">
                <a:solidFill>
                  <a:srgbClr val="941651"/>
                </a:solidFill>
                <a:latin typeface="Montserrat" panose="00000500000000000000" pitchFamily="2" charset="0"/>
              </a:rPr>
              <a:t>April 2025: </a:t>
            </a:r>
            <a:r>
              <a:rPr lang="en-US" sz="1100">
                <a:latin typeface="Montserrat" panose="00000500000000000000" pitchFamily="2" charset="0"/>
              </a:rPr>
              <a:t>project kickoff</a:t>
            </a:r>
          </a:p>
        </p:txBody>
      </p:sp>
      <p:cxnSp>
        <p:nvCxnSpPr>
          <p:cNvPr id="34" name="Straight Connector 33">
            <a:extLst>
              <a:ext uri="{FF2B5EF4-FFF2-40B4-BE49-F238E27FC236}">
                <a16:creationId xmlns:a16="http://schemas.microsoft.com/office/drawing/2014/main" id="{E8453709-0D87-4CAA-4524-746DFE202720}"/>
              </a:ext>
            </a:extLst>
          </p:cNvPr>
          <p:cNvCxnSpPr>
            <a:cxnSpLocks/>
          </p:cNvCxnSpPr>
          <p:nvPr/>
        </p:nvCxnSpPr>
        <p:spPr>
          <a:xfrm>
            <a:off x="4499264" y="2690648"/>
            <a:ext cx="0" cy="9744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F5694D0-E077-6F7F-A1C1-FED93768FC66}"/>
              </a:ext>
            </a:extLst>
          </p:cNvPr>
          <p:cNvCxnSpPr/>
          <p:nvPr/>
        </p:nvCxnSpPr>
        <p:spPr>
          <a:xfrm>
            <a:off x="10379250" y="2315805"/>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56BACD4-DFA1-2160-14B8-DC0DCE45054C}"/>
              </a:ext>
            </a:extLst>
          </p:cNvPr>
          <p:cNvCxnSpPr>
            <a:cxnSpLocks/>
          </p:cNvCxnSpPr>
          <p:nvPr/>
        </p:nvCxnSpPr>
        <p:spPr>
          <a:xfrm>
            <a:off x="2971060" y="2690648"/>
            <a:ext cx="368728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0BD05F8-231B-E7F8-B680-343D3BAF7D70}"/>
              </a:ext>
            </a:extLst>
          </p:cNvPr>
          <p:cNvCxnSpPr>
            <a:cxnSpLocks/>
          </p:cNvCxnSpPr>
          <p:nvPr/>
        </p:nvCxnSpPr>
        <p:spPr>
          <a:xfrm>
            <a:off x="10899588" y="2286001"/>
            <a:ext cx="0" cy="206002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743ECAE-DD75-48AF-1545-97083C8F3D22}"/>
              </a:ext>
            </a:extLst>
          </p:cNvPr>
          <p:cNvSpPr txBox="1"/>
          <p:nvPr/>
        </p:nvSpPr>
        <p:spPr>
          <a:xfrm>
            <a:off x="7358652" y="3630907"/>
            <a:ext cx="1352111" cy="1615827"/>
          </a:xfrm>
          <a:prstGeom prst="rect">
            <a:avLst/>
          </a:prstGeom>
          <a:noFill/>
        </p:spPr>
        <p:txBody>
          <a:bodyPr wrap="square">
            <a:spAutoFit/>
          </a:bodyPr>
          <a:lstStyle/>
          <a:p>
            <a:r>
              <a:rPr lang="en-US" sz="1100" b="1">
                <a:solidFill>
                  <a:srgbClr val="941651"/>
                </a:solidFill>
                <a:latin typeface="Montserrat" panose="00000500000000000000" pitchFamily="2" charset="0"/>
              </a:rPr>
              <a:t>01/2027 -&gt; Q2/3 2027: </a:t>
            </a:r>
          </a:p>
          <a:p>
            <a:r>
              <a:rPr lang="en-US" sz="1100">
                <a:latin typeface="Montserrat" panose="00000500000000000000" pitchFamily="2" charset="0"/>
              </a:rPr>
              <a:t>Testing phases (Int. TSOs, MPs…), training (Int. MPs, TSOs…), Operations readiness</a:t>
            </a:r>
          </a:p>
        </p:txBody>
      </p:sp>
      <p:sp>
        <p:nvSpPr>
          <p:cNvPr id="7" name="Chevron 6">
            <a:extLst>
              <a:ext uri="{FF2B5EF4-FFF2-40B4-BE49-F238E27FC236}">
                <a16:creationId xmlns:a16="http://schemas.microsoft.com/office/drawing/2014/main" id="{8EE137E4-0C40-32FA-05CD-501A82B18355}"/>
              </a:ext>
            </a:extLst>
          </p:cNvPr>
          <p:cNvSpPr/>
          <p:nvPr/>
        </p:nvSpPr>
        <p:spPr>
          <a:xfrm>
            <a:off x="3560042" y="1812920"/>
            <a:ext cx="3282531" cy="483476"/>
          </a:xfrm>
          <a:prstGeom prst="chevron">
            <a:avLst/>
          </a:prstGeom>
          <a:solidFill>
            <a:srgbClr val="96004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sz="1600">
              <a:solidFill>
                <a:schemeClr val="tx1"/>
              </a:solidFill>
              <a:latin typeface="Montserrat" panose="00000500000000000000" pitchFamily="2" charset="0"/>
            </a:endParaRPr>
          </a:p>
        </p:txBody>
      </p:sp>
      <p:sp>
        <p:nvSpPr>
          <p:cNvPr id="20" name="TextBox 19">
            <a:extLst>
              <a:ext uri="{FF2B5EF4-FFF2-40B4-BE49-F238E27FC236}">
                <a16:creationId xmlns:a16="http://schemas.microsoft.com/office/drawing/2014/main" id="{74CC2145-455A-FA76-33F7-0BBCA23EF888}"/>
              </a:ext>
            </a:extLst>
          </p:cNvPr>
          <p:cNvSpPr txBox="1"/>
          <p:nvPr/>
        </p:nvSpPr>
        <p:spPr>
          <a:xfrm>
            <a:off x="9075557" y="2890320"/>
            <a:ext cx="1352111" cy="430887"/>
          </a:xfrm>
          <a:prstGeom prst="rect">
            <a:avLst/>
          </a:prstGeom>
          <a:noFill/>
        </p:spPr>
        <p:txBody>
          <a:bodyPr wrap="square">
            <a:spAutoFit/>
          </a:bodyPr>
          <a:lstStyle/>
          <a:p>
            <a:r>
              <a:rPr lang="en-US" sz="1100" b="1">
                <a:solidFill>
                  <a:srgbClr val="941651"/>
                </a:solidFill>
                <a:latin typeface="Montserrat" panose="00000500000000000000" pitchFamily="2" charset="0"/>
              </a:rPr>
              <a:t>Sept 2027: </a:t>
            </a:r>
          </a:p>
          <a:p>
            <a:r>
              <a:rPr lang="en-US" sz="1100">
                <a:latin typeface="Montserrat" panose="00000500000000000000" pitchFamily="2" charset="0"/>
              </a:rPr>
              <a:t>Go-Live</a:t>
            </a:r>
          </a:p>
        </p:txBody>
      </p:sp>
      <p:cxnSp>
        <p:nvCxnSpPr>
          <p:cNvPr id="36" name="Straight Connector 35">
            <a:extLst>
              <a:ext uri="{FF2B5EF4-FFF2-40B4-BE49-F238E27FC236}">
                <a16:creationId xmlns:a16="http://schemas.microsoft.com/office/drawing/2014/main" id="{5035AA35-FBC4-7D05-36C8-7D5227860860}"/>
              </a:ext>
            </a:extLst>
          </p:cNvPr>
          <p:cNvCxnSpPr/>
          <p:nvPr/>
        </p:nvCxnSpPr>
        <p:spPr>
          <a:xfrm>
            <a:off x="9421633" y="2332360"/>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68B0D726-1A2D-9D9D-D711-B39536257219}"/>
              </a:ext>
            </a:extLst>
          </p:cNvPr>
          <p:cNvSpPr txBox="1"/>
          <p:nvPr/>
        </p:nvSpPr>
        <p:spPr>
          <a:xfrm>
            <a:off x="6312271" y="2910060"/>
            <a:ext cx="1352111" cy="769441"/>
          </a:xfrm>
          <a:prstGeom prst="rect">
            <a:avLst/>
          </a:prstGeom>
          <a:noFill/>
        </p:spPr>
        <p:txBody>
          <a:bodyPr wrap="square">
            <a:spAutoFit/>
          </a:bodyPr>
          <a:lstStyle/>
          <a:p>
            <a:r>
              <a:rPr lang="en-US" sz="1100" b="1">
                <a:solidFill>
                  <a:srgbClr val="941651"/>
                </a:solidFill>
                <a:latin typeface="Montserrat" panose="00000500000000000000" pitchFamily="2" charset="0"/>
              </a:rPr>
              <a:t>Dec 2026: </a:t>
            </a:r>
          </a:p>
          <a:p>
            <a:r>
              <a:rPr lang="en-US" sz="1100">
                <a:latin typeface="Montserrat" panose="00000500000000000000" pitchFamily="2" charset="0"/>
              </a:rPr>
              <a:t>Technical readiness and deployment</a:t>
            </a:r>
          </a:p>
        </p:txBody>
      </p:sp>
      <p:cxnSp>
        <p:nvCxnSpPr>
          <p:cNvPr id="40" name="Straight Connector 39">
            <a:extLst>
              <a:ext uri="{FF2B5EF4-FFF2-40B4-BE49-F238E27FC236}">
                <a16:creationId xmlns:a16="http://schemas.microsoft.com/office/drawing/2014/main" id="{9B9E1BC5-5BBB-1A6E-4BF7-0D8CE568872D}"/>
              </a:ext>
            </a:extLst>
          </p:cNvPr>
          <p:cNvCxnSpPr/>
          <p:nvPr/>
        </p:nvCxnSpPr>
        <p:spPr>
          <a:xfrm>
            <a:off x="6658347" y="2315524"/>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1D026E4-2989-4E63-DADB-2729AA44ED3B}"/>
              </a:ext>
            </a:extLst>
          </p:cNvPr>
          <p:cNvCxnSpPr>
            <a:cxnSpLocks/>
          </p:cNvCxnSpPr>
          <p:nvPr/>
        </p:nvCxnSpPr>
        <p:spPr>
          <a:xfrm>
            <a:off x="6842573" y="2690648"/>
            <a:ext cx="1789386"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D5C18A7-D5C7-0E68-7613-29D647DE8CA0}"/>
              </a:ext>
            </a:extLst>
          </p:cNvPr>
          <p:cNvCxnSpPr/>
          <p:nvPr/>
        </p:nvCxnSpPr>
        <p:spPr>
          <a:xfrm>
            <a:off x="6837825" y="2286001"/>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F707FB5-C6EE-C63F-DA8C-AD661FBC0FF2}"/>
              </a:ext>
            </a:extLst>
          </p:cNvPr>
          <p:cNvCxnSpPr/>
          <p:nvPr/>
        </p:nvCxnSpPr>
        <p:spPr>
          <a:xfrm>
            <a:off x="8631959" y="2296396"/>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DFB0475-BF60-B6E4-2DAC-61726E41A9BF}"/>
              </a:ext>
            </a:extLst>
          </p:cNvPr>
          <p:cNvCxnSpPr>
            <a:cxnSpLocks/>
          </p:cNvCxnSpPr>
          <p:nvPr/>
        </p:nvCxnSpPr>
        <p:spPr>
          <a:xfrm>
            <a:off x="7967888" y="2690648"/>
            <a:ext cx="0" cy="9744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0D003A0-FF46-1715-93AB-BA5675B1DFB2}"/>
              </a:ext>
            </a:extLst>
          </p:cNvPr>
          <p:cNvCxnSpPr/>
          <p:nvPr/>
        </p:nvCxnSpPr>
        <p:spPr>
          <a:xfrm>
            <a:off x="621400" y="2296396"/>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779A861-3B80-859E-4111-966EF7B1D677}"/>
              </a:ext>
            </a:extLst>
          </p:cNvPr>
          <p:cNvCxnSpPr>
            <a:cxnSpLocks/>
          </p:cNvCxnSpPr>
          <p:nvPr/>
        </p:nvCxnSpPr>
        <p:spPr>
          <a:xfrm>
            <a:off x="621400" y="2690648"/>
            <a:ext cx="234966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D143C25-5EC0-6CF4-59AE-5DD3312F389F}"/>
              </a:ext>
            </a:extLst>
          </p:cNvPr>
          <p:cNvCxnSpPr>
            <a:cxnSpLocks/>
          </p:cNvCxnSpPr>
          <p:nvPr/>
        </p:nvCxnSpPr>
        <p:spPr>
          <a:xfrm>
            <a:off x="1774352" y="2690648"/>
            <a:ext cx="0" cy="9744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466280B-5019-46C8-D487-77C375A680BF}"/>
              </a:ext>
            </a:extLst>
          </p:cNvPr>
          <p:cNvCxnSpPr>
            <a:cxnSpLocks/>
          </p:cNvCxnSpPr>
          <p:nvPr/>
        </p:nvCxnSpPr>
        <p:spPr>
          <a:xfrm>
            <a:off x="8710763" y="2690648"/>
            <a:ext cx="71087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3EFB6F-8628-2797-C09A-94DBDCE5EFD4}"/>
              </a:ext>
            </a:extLst>
          </p:cNvPr>
          <p:cNvCxnSpPr/>
          <p:nvPr/>
        </p:nvCxnSpPr>
        <p:spPr>
          <a:xfrm>
            <a:off x="8686823" y="2302492"/>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315FC4A2-EE26-96E3-3BF6-154C51E16B32}"/>
              </a:ext>
            </a:extLst>
          </p:cNvPr>
          <p:cNvSpPr txBox="1"/>
          <p:nvPr/>
        </p:nvSpPr>
        <p:spPr>
          <a:xfrm>
            <a:off x="8770859" y="4241366"/>
            <a:ext cx="1352111" cy="769441"/>
          </a:xfrm>
          <a:prstGeom prst="rect">
            <a:avLst/>
          </a:prstGeom>
          <a:noFill/>
        </p:spPr>
        <p:txBody>
          <a:bodyPr wrap="square">
            <a:spAutoFit/>
          </a:bodyPr>
          <a:lstStyle/>
          <a:p>
            <a:r>
              <a:rPr lang="en-US" sz="1100" b="1">
                <a:solidFill>
                  <a:srgbClr val="941651"/>
                </a:solidFill>
                <a:latin typeface="Montserrat" panose="00000500000000000000" pitchFamily="2" charset="0"/>
              </a:rPr>
              <a:t>Q3 2027: </a:t>
            </a:r>
          </a:p>
          <a:p>
            <a:r>
              <a:rPr lang="en-US" sz="1100">
                <a:latin typeface="Montserrat" panose="00000500000000000000" pitchFamily="2" charset="0"/>
              </a:rPr>
              <a:t>Data migration and Go-live sign-off</a:t>
            </a:r>
          </a:p>
        </p:txBody>
      </p:sp>
      <p:cxnSp>
        <p:nvCxnSpPr>
          <p:cNvPr id="61" name="Straight Connector 60">
            <a:extLst>
              <a:ext uri="{FF2B5EF4-FFF2-40B4-BE49-F238E27FC236}">
                <a16:creationId xmlns:a16="http://schemas.microsoft.com/office/drawing/2014/main" id="{79C48C12-9BC7-D08C-8B4E-0DC39E4FCD4F}"/>
              </a:ext>
            </a:extLst>
          </p:cNvPr>
          <p:cNvCxnSpPr>
            <a:cxnSpLocks/>
          </p:cNvCxnSpPr>
          <p:nvPr/>
        </p:nvCxnSpPr>
        <p:spPr>
          <a:xfrm>
            <a:off x="9072486" y="2690648"/>
            <a:ext cx="3071" cy="1545021"/>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8E06B54-78A5-D554-6A68-C96DDD06249E}"/>
              </a:ext>
            </a:extLst>
          </p:cNvPr>
          <p:cNvCxnSpPr>
            <a:cxnSpLocks/>
          </p:cNvCxnSpPr>
          <p:nvPr/>
        </p:nvCxnSpPr>
        <p:spPr>
          <a:xfrm>
            <a:off x="4499264" y="2846500"/>
            <a:ext cx="2159083"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C5A6DD6-ACB2-80BF-6D76-4EDF86DFE5E9}"/>
              </a:ext>
            </a:extLst>
          </p:cNvPr>
          <p:cNvCxnSpPr>
            <a:cxnSpLocks/>
          </p:cNvCxnSpPr>
          <p:nvPr/>
        </p:nvCxnSpPr>
        <p:spPr>
          <a:xfrm>
            <a:off x="5687984" y="2846500"/>
            <a:ext cx="0" cy="134492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2FBEEDB9-0DAC-8842-8B79-AB4A32A0DD37}"/>
              </a:ext>
            </a:extLst>
          </p:cNvPr>
          <p:cNvSpPr txBox="1"/>
          <p:nvPr/>
        </p:nvSpPr>
        <p:spPr>
          <a:xfrm>
            <a:off x="5207105" y="4191420"/>
            <a:ext cx="1352111" cy="1107996"/>
          </a:xfrm>
          <a:prstGeom prst="rect">
            <a:avLst/>
          </a:prstGeom>
          <a:noFill/>
        </p:spPr>
        <p:txBody>
          <a:bodyPr wrap="square">
            <a:spAutoFit/>
          </a:bodyPr>
          <a:lstStyle/>
          <a:p>
            <a:r>
              <a:rPr lang="en-US" sz="1100" b="1">
                <a:solidFill>
                  <a:srgbClr val="941651"/>
                </a:solidFill>
                <a:latin typeface="Montserrat" panose="00000500000000000000" pitchFamily="2" charset="0"/>
              </a:rPr>
              <a:t>Q3 2026 -&gt; Q4 2026: </a:t>
            </a:r>
          </a:p>
          <a:p>
            <a:r>
              <a:rPr lang="en-US" sz="1100">
                <a:latin typeface="Montserrat" panose="00000500000000000000" pitchFamily="2" charset="0"/>
              </a:rPr>
              <a:t>Infrastructure setup and availability/recoverability</a:t>
            </a:r>
          </a:p>
        </p:txBody>
      </p:sp>
      <p:sp>
        <p:nvSpPr>
          <p:cNvPr id="9" name="Footer Placeholder 2">
            <a:extLst>
              <a:ext uri="{FF2B5EF4-FFF2-40B4-BE49-F238E27FC236}">
                <a16:creationId xmlns:a16="http://schemas.microsoft.com/office/drawing/2014/main" id="{C41F8B3B-23EB-FF1C-8E02-1EB2DDE04598}"/>
              </a:ext>
            </a:extLst>
          </p:cNvPr>
          <p:cNvSpPr>
            <a:spLocks noGrp="1"/>
          </p:cNvSpPr>
          <p:nvPr>
            <p:ph type="ftr" sz="quarter" idx="11"/>
          </p:nvPr>
        </p:nvSpPr>
        <p:spPr>
          <a:xfrm>
            <a:off x="3240000" y="6480000"/>
            <a:ext cx="5400000" cy="360000"/>
          </a:xfrm>
        </p:spPr>
        <p:txBody>
          <a:bodyPr/>
          <a:lstStyle/>
          <a:p>
            <a:pPr>
              <a:defRPr/>
            </a:pPr>
            <a:r>
              <a:rPr lang="en-US" sz="1000">
                <a:latin typeface="Montserrat" panose="00000500000000000000" pitchFamily="2" charset="0"/>
              </a:rPr>
              <a:t>JAO S.A. | Open Call | Public | Uncontrolled copy</a:t>
            </a:r>
          </a:p>
        </p:txBody>
      </p:sp>
      <p:cxnSp>
        <p:nvCxnSpPr>
          <p:cNvPr id="2" name="Straight Connector 1">
            <a:extLst>
              <a:ext uri="{FF2B5EF4-FFF2-40B4-BE49-F238E27FC236}">
                <a16:creationId xmlns:a16="http://schemas.microsoft.com/office/drawing/2014/main" id="{3629BAEF-2243-62FA-8B0D-39FB5E45B084}"/>
              </a:ext>
            </a:extLst>
          </p:cNvPr>
          <p:cNvCxnSpPr/>
          <p:nvPr/>
        </p:nvCxnSpPr>
        <p:spPr>
          <a:xfrm>
            <a:off x="4928055" y="5071528"/>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933FFF0-240E-6670-1D70-522C1E17E29A}"/>
              </a:ext>
            </a:extLst>
          </p:cNvPr>
          <p:cNvCxnSpPr/>
          <p:nvPr/>
        </p:nvCxnSpPr>
        <p:spPr>
          <a:xfrm>
            <a:off x="9021594" y="5101332"/>
            <a:ext cx="0" cy="560499"/>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96E3D5C-9397-12BB-279A-D2266A5D9F95}"/>
              </a:ext>
            </a:extLst>
          </p:cNvPr>
          <p:cNvCxnSpPr>
            <a:cxnSpLocks/>
          </p:cNvCxnSpPr>
          <p:nvPr/>
        </p:nvCxnSpPr>
        <p:spPr>
          <a:xfrm>
            <a:off x="4925034" y="5476175"/>
            <a:ext cx="2804553"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56E2202-BC9E-6F37-95C0-376DA6D35F85}"/>
              </a:ext>
            </a:extLst>
          </p:cNvPr>
          <p:cNvCxnSpPr>
            <a:cxnSpLocks/>
          </p:cNvCxnSpPr>
          <p:nvPr/>
        </p:nvCxnSpPr>
        <p:spPr>
          <a:xfrm>
            <a:off x="7729587" y="5476175"/>
            <a:ext cx="1286752"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0EF1E2A-3B8D-54FE-C68D-7142891C6366}"/>
              </a:ext>
            </a:extLst>
          </p:cNvPr>
          <p:cNvSpPr txBox="1"/>
          <p:nvPr/>
        </p:nvSpPr>
        <p:spPr>
          <a:xfrm>
            <a:off x="5864958" y="5687379"/>
            <a:ext cx="2195528" cy="600164"/>
          </a:xfrm>
          <a:prstGeom prst="rect">
            <a:avLst/>
          </a:prstGeom>
          <a:noFill/>
        </p:spPr>
        <p:txBody>
          <a:bodyPr wrap="square">
            <a:spAutoFit/>
          </a:bodyPr>
          <a:lstStyle/>
          <a:p>
            <a:pPr algn="ctr"/>
            <a:r>
              <a:rPr lang="en-US" sz="1100" b="1">
                <a:solidFill>
                  <a:srgbClr val="941651"/>
                </a:solidFill>
                <a:latin typeface="Montserrat" panose="00000500000000000000" pitchFamily="2" charset="0"/>
              </a:rPr>
              <a:t>Q3 2025 -&gt; Q2 2027: </a:t>
            </a:r>
          </a:p>
          <a:p>
            <a:pPr algn="ctr"/>
            <a:r>
              <a:rPr lang="en-US" sz="1100">
                <a:latin typeface="Montserrat" panose="00000500000000000000" pitchFamily="2" charset="0"/>
              </a:rPr>
              <a:t>Parallel project integration process</a:t>
            </a:r>
          </a:p>
        </p:txBody>
      </p:sp>
      <p:cxnSp>
        <p:nvCxnSpPr>
          <p:cNvPr id="18" name="Straight Connector 17">
            <a:extLst>
              <a:ext uri="{FF2B5EF4-FFF2-40B4-BE49-F238E27FC236}">
                <a16:creationId xmlns:a16="http://schemas.microsoft.com/office/drawing/2014/main" id="{4D71CA01-DAD6-9BC2-59BA-F089DE9AECC5}"/>
              </a:ext>
            </a:extLst>
          </p:cNvPr>
          <p:cNvCxnSpPr>
            <a:cxnSpLocks/>
          </p:cNvCxnSpPr>
          <p:nvPr/>
        </p:nvCxnSpPr>
        <p:spPr>
          <a:xfrm>
            <a:off x="6957844" y="5488490"/>
            <a:ext cx="0" cy="173341"/>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13" name="Date Placeholder 4">
            <a:extLst>
              <a:ext uri="{FF2B5EF4-FFF2-40B4-BE49-F238E27FC236}">
                <a16:creationId xmlns:a16="http://schemas.microsoft.com/office/drawing/2014/main" id="{4BF0B24B-9E33-2BD0-BDA4-712432779E2D}"/>
              </a:ext>
            </a:extLst>
          </p:cNvPr>
          <p:cNvSpPr>
            <a:spLocks noGrp="1"/>
          </p:cNvSpPr>
          <p:nvPr>
            <p:ph type="dt" sz="half" idx="10"/>
          </p:nvPr>
        </p:nvSpPr>
        <p:spPr>
          <a:xfrm>
            <a:off x="1096963" y="6459538"/>
            <a:ext cx="2473325" cy="365125"/>
          </a:xfrm>
        </p:spPr>
        <p:txBody>
          <a:bodyPr/>
          <a:lstStyle/>
          <a:p>
            <a:pPr>
              <a:defRPr/>
            </a:pPr>
            <a:fld id="{93BEFB3A-8CCA-4712-8139-F27B790A3918}" type="datetime1">
              <a:rPr lang="en-US" sz="800" smtClean="0">
                <a:latin typeface="Montserrat" panose="00000500000000000000" pitchFamily="2" charset="0"/>
              </a:rPr>
              <a:t>9/11/2026</a:t>
            </a:fld>
            <a:endParaRPr lang="en-US" sz="800" dirty="0">
              <a:latin typeface="Montserrat" panose="00000500000000000000" pitchFamily="2" charset="0"/>
            </a:endParaRPr>
          </a:p>
        </p:txBody>
      </p:sp>
    </p:spTree>
    <p:extLst>
      <p:ext uri="{BB962C8B-B14F-4D97-AF65-F5344CB8AC3E}">
        <p14:creationId xmlns:p14="http://schemas.microsoft.com/office/powerpoint/2010/main" val="421870125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22A56-A209-888C-0A7D-DA12188F6111}"/>
            </a:ext>
          </a:extLst>
        </p:cNvPr>
        <p:cNvGrpSpPr/>
        <p:nvPr/>
      </p:nvGrpSpPr>
      <p:grpSpPr>
        <a:xfrm>
          <a:off x="0" y="0"/>
          <a:ext cx="0" cy="0"/>
          <a:chOff x="0" y="0"/>
          <a:chExt cx="0" cy="0"/>
        </a:xfrm>
      </p:grpSpPr>
      <p:sp>
        <p:nvSpPr>
          <p:cNvPr id="5" name="Date Placeholder 4">
            <a:extLst>
              <a:ext uri="{FF2B5EF4-FFF2-40B4-BE49-F238E27FC236}">
                <a16:creationId xmlns:a16="http://schemas.microsoft.com/office/drawing/2014/main" id="{22BA3B09-E63B-8C8E-A0A6-7CC4A1DEA2E9}"/>
              </a:ext>
            </a:extLst>
          </p:cNvPr>
          <p:cNvSpPr>
            <a:spLocks noGrp="1"/>
          </p:cNvSpPr>
          <p:nvPr>
            <p:ph type="dt" sz="half" idx="10"/>
          </p:nvPr>
        </p:nvSpPr>
        <p:spPr/>
        <p:txBody>
          <a:bodyPr/>
          <a:lstStyle/>
          <a:p>
            <a:pPr>
              <a:defRPr/>
            </a:pPr>
            <a:fld id="{D5FC68BE-6192-47F7-B5BA-2EC1046BE47D}" type="datetime1">
              <a:rPr lang="en-US" sz="700" smtClean="0">
                <a:latin typeface="Montserrat" panose="00000500000000000000" pitchFamily="2" charset="0"/>
              </a:rPr>
              <a:t>9/11/2026</a:t>
            </a:fld>
            <a:endParaRPr lang="en-US" sz="700">
              <a:latin typeface="Montserrat" panose="00000500000000000000" pitchFamily="2" charset="0"/>
            </a:endParaRPr>
          </a:p>
        </p:txBody>
      </p:sp>
      <p:sp>
        <p:nvSpPr>
          <p:cNvPr id="6" name="Footer Placeholder 5">
            <a:extLst>
              <a:ext uri="{FF2B5EF4-FFF2-40B4-BE49-F238E27FC236}">
                <a16:creationId xmlns:a16="http://schemas.microsoft.com/office/drawing/2014/main" id="{95ACAF67-03AF-9A7A-184B-4C5052C0AF52}"/>
              </a:ext>
            </a:extLst>
          </p:cNvPr>
          <p:cNvSpPr>
            <a:spLocks noGrp="1"/>
          </p:cNvSpPr>
          <p:nvPr>
            <p:ph type="ftr" sz="quarter" idx="11"/>
          </p:nvPr>
        </p:nvSpPr>
        <p:spPr/>
        <p:txBody>
          <a:bodyPr/>
          <a:lstStyle/>
          <a:p>
            <a:pPr>
              <a:defRPr/>
            </a:pPr>
            <a:r>
              <a:rPr lang="en-US" sz="700">
                <a:latin typeface="Montserrat" panose="00000500000000000000" pitchFamily="2" charset="0"/>
              </a:rPr>
              <a:t>JAO S.A. | Open Call | Public | Uncontrolled copy</a:t>
            </a:r>
          </a:p>
        </p:txBody>
      </p:sp>
      <p:sp>
        <p:nvSpPr>
          <p:cNvPr id="7" name="Slide Number Placeholder 6">
            <a:extLst>
              <a:ext uri="{FF2B5EF4-FFF2-40B4-BE49-F238E27FC236}">
                <a16:creationId xmlns:a16="http://schemas.microsoft.com/office/drawing/2014/main" id="{DBA8DAFB-B94A-EAA2-99CC-4E3B24939838}"/>
              </a:ext>
            </a:extLst>
          </p:cNvPr>
          <p:cNvSpPr>
            <a:spLocks noGrp="1"/>
          </p:cNvSpPr>
          <p:nvPr>
            <p:ph type="sldNum" sz="quarter" idx="12"/>
          </p:nvPr>
        </p:nvSpPr>
        <p:spPr/>
        <p:txBody>
          <a:bodyPr/>
          <a:lstStyle/>
          <a:p>
            <a:fld id="{CEC40F00-2DA6-43DC-9359-F0CDBCDDECA6}" type="slidenum">
              <a:rPr lang="en-US" altLang="tr-TR" sz="800" smtClean="0">
                <a:latin typeface="Montserrat" panose="00000500000000000000" pitchFamily="2" charset="0"/>
              </a:rPr>
              <a:pPr/>
              <a:t>21</a:t>
            </a:fld>
            <a:endParaRPr lang="en-US" altLang="tr-TR" sz="800">
              <a:latin typeface="Montserrat" panose="00000500000000000000" pitchFamily="2" charset="0"/>
            </a:endParaRPr>
          </a:p>
        </p:txBody>
      </p:sp>
      <p:sp>
        <p:nvSpPr>
          <p:cNvPr id="8" name="TextBox 7">
            <a:extLst>
              <a:ext uri="{FF2B5EF4-FFF2-40B4-BE49-F238E27FC236}">
                <a16:creationId xmlns:a16="http://schemas.microsoft.com/office/drawing/2014/main" id="{A52852EC-8D07-9452-D491-8FC0A0B06027}"/>
              </a:ext>
            </a:extLst>
          </p:cNvPr>
          <p:cNvSpPr txBox="1"/>
          <p:nvPr/>
        </p:nvSpPr>
        <p:spPr>
          <a:xfrm>
            <a:off x="486536" y="33337"/>
            <a:ext cx="6956680" cy="584775"/>
          </a:xfrm>
          <a:prstGeom prst="rect">
            <a:avLst/>
          </a:prstGeom>
          <a:noFill/>
        </p:spPr>
        <p:txBody>
          <a:bodyPr wrap="square" rtlCol="0">
            <a:spAutoFit/>
          </a:bodyPr>
          <a:lstStyle/>
          <a:p>
            <a:r>
              <a:rPr lang="en-US" sz="3200" dirty="0">
                <a:solidFill>
                  <a:schemeClr val="tx1">
                    <a:lumMod val="65000"/>
                    <a:lumOff val="35000"/>
                  </a:schemeClr>
                </a:solidFill>
                <a:latin typeface="Montserrat" panose="00000500000000000000" pitchFamily="2" charset="0"/>
              </a:rPr>
              <a:t>Orion – The new allocation tool</a:t>
            </a:r>
          </a:p>
        </p:txBody>
      </p:sp>
      <p:sp>
        <p:nvSpPr>
          <p:cNvPr id="13" name="Oval 12">
            <a:extLst>
              <a:ext uri="{FF2B5EF4-FFF2-40B4-BE49-F238E27FC236}">
                <a16:creationId xmlns:a16="http://schemas.microsoft.com/office/drawing/2014/main" id="{1ACF97CC-8939-B717-5532-7DDFFC2B80C0}"/>
              </a:ext>
            </a:extLst>
          </p:cNvPr>
          <p:cNvSpPr/>
          <p:nvPr/>
        </p:nvSpPr>
        <p:spPr>
          <a:xfrm>
            <a:off x="1905000" y="829056"/>
            <a:ext cx="2542032" cy="2542032"/>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ontserrat" panose="00000500000000000000" pitchFamily="2" charset="0"/>
            </a:endParaRPr>
          </a:p>
        </p:txBody>
      </p:sp>
      <p:sp>
        <p:nvSpPr>
          <p:cNvPr id="16" name="Oval 15">
            <a:extLst>
              <a:ext uri="{FF2B5EF4-FFF2-40B4-BE49-F238E27FC236}">
                <a16:creationId xmlns:a16="http://schemas.microsoft.com/office/drawing/2014/main" id="{8C93E33A-7A1B-719A-90B1-DD0ED0F1C1BB}"/>
              </a:ext>
            </a:extLst>
          </p:cNvPr>
          <p:cNvSpPr/>
          <p:nvPr/>
        </p:nvSpPr>
        <p:spPr>
          <a:xfrm>
            <a:off x="6550152" y="1159624"/>
            <a:ext cx="1787239" cy="1787239"/>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latin typeface="Montserrat" panose="00000500000000000000" pitchFamily="2" charset="0"/>
            </a:endParaRPr>
          </a:p>
        </p:txBody>
      </p:sp>
      <p:grpSp>
        <p:nvGrpSpPr>
          <p:cNvPr id="20" name="Group 19">
            <a:extLst>
              <a:ext uri="{FF2B5EF4-FFF2-40B4-BE49-F238E27FC236}">
                <a16:creationId xmlns:a16="http://schemas.microsoft.com/office/drawing/2014/main" id="{B85B5099-CDD1-5F22-AC66-D68A7B5D519F}"/>
              </a:ext>
            </a:extLst>
          </p:cNvPr>
          <p:cNvGrpSpPr/>
          <p:nvPr/>
        </p:nvGrpSpPr>
        <p:grpSpPr>
          <a:xfrm>
            <a:off x="4824984" y="2157984"/>
            <a:ext cx="2542032" cy="2542032"/>
            <a:chOff x="4824984" y="2157984"/>
            <a:chExt cx="2542032" cy="2542032"/>
          </a:xfrm>
        </p:grpSpPr>
        <p:sp>
          <p:nvSpPr>
            <p:cNvPr id="11" name="Oval 10">
              <a:extLst>
                <a:ext uri="{FF2B5EF4-FFF2-40B4-BE49-F238E27FC236}">
                  <a16:creationId xmlns:a16="http://schemas.microsoft.com/office/drawing/2014/main" id="{648F511E-AC00-F2A5-5648-54D09D89B0F3}"/>
                </a:ext>
              </a:extLst>
            </p:cNvPr>
            <p:cNvSpPr/>
            <p:nvPr/>
          </p:nvSpPr>
          <p:spPr>
            <a:xfrm>
              <a:off x="4824984" y="2157984"/>
              <a:ext cx="2542032" cy="2542032"/>
            </a:xfrm>
            <a:prstGeom prst="ellipse">
              <a:avLst/>
            </a:prstGeom>
            <a:solidFill>
              <a:srgbClr val="96004B"/>
            </a:solidFill>
            <a:ln w="25400">
              <a:solidFill>
                <a:srgbClr val="D0337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latin typeface="Montserrat" panose="00000500000000000000" pitchFamily="2" charset="0"/>
              </a:endParaRPr>
            </a:p>
          </p:txBody>
        </p:sp>
        <p:sp>
          <p:nvSpPr>
            <p:cNvPr id="19" name="TextBox 18">
              <a:extLst>
                <a:ext uri="{FF2B5EF4-FFF2-40B4-BE49-F238E27FC236}">
                  <a16:creationId xmlns:a16="http://schemas.microsoft.com/office/drawing/2014/main" id="{6B8C4FFC-6105-CD9E-24C2-0EDF45A719F4}"/>
                </a:ext>
              </a:extLst>
            </p:cNvPr>
            <p:cNvSpPr txBox="1"/>
            <p:nvPr/>
          </p:nvSpPr>
          <p:spPr>
            <a:xfrm>
              <a:off x="4917870" y="2551837"/>
              <a:ext cx="2228088" cy="1446550"/>
            </a:xfrm>
            <a:prstGeom prst="rect">
              <a:avLst/>
            </a:prstGeom>
            <a:noFill/>
          </p:spPr>
          <p:txBody>
            <a:bodyPr wrap="square" rtlCol="0">
              <a:spAutoFit/>
            </a:bodyPr>
            <a:lstStyle/>
            <a:p>
              <a:pPr algn="ctr"/>
              <a:r>
                <a:rPr lang="en-US" sz="4400" dirty="0">
                  <a:solidFill>
                    <a:schemeClr val="bg1"/>
                  </a:solidFill>
                  <a:latin typeface="Montserrat" panose="00000500000000000000" pitchFamily="2" charset="0"/>
                </a:rPr>
                <a:t>Use cases</a:t>
              </a:r>
            </a:p>
          </p:txBody>
        </p:sp>
      </p:grpSp>
      <p:sp>
        <p:nvSpPr>
          <p:cNvPr id="23" name="Oval 22">
            <a:extLst>
              <a:ext uri="{FF2B5EF4-FFF2-40B4-BE49-F238E27FC236}">
                <a16:creationId xmlns:a16="http://schemas.microsoft.com/office/drawing/2014/main" id="{1B9C95F9-DA7C-2F5E-DED5-482FD426325B}"/>
              </a:ext>
            </a:extLst>
          </p:cNvPr>
          <p:cNvSpPr/>
          <p:nvPr/>
        </p:nvSpPr>
        <p:spPr>
          <a:xfrm>
            <a:off x="-97536" y="1825963"/>
            <a:ext cx="1575325" cy="1575325"/>
          </a:xfrm>
          <a:prstGeom prst="ellipse">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latin typeface="Montserrat" panose="00000500000000000000" pitchFamily="2" charset="0"/>
              </a:rPr>
              <a:t>INVOICES</a:t>
            </a:r>
          </a:p>
        </p:txBody>
      </p:sp>
      <p:sp>
        <p:nvSpPr>
          <p:cNvPr id="24" name="TextBox 23">
            <a:extLst>
              <a:ext uri="{FF2B5EF4-FFF2-40B4-BE49-F238E27FC236}">
                <a16:creationId xmlns:a16="http://schemas.microsoft.com/office/drawing/2014/main" id="{FCC46EEA-4E43-05B5-5EF0-3A09262280E6}"/>
              </a:ext>
            </a:extLst>
          </p:cNvPr>
          <p:cNvSpPr txBox="1"/>
          <p:nvPr/>
        </p:nvSpPr>
        <p:spPr>
          <a:xfrm>
            <a:off x="6713098" y="1825964"/>
            <a:ext cx="1697736" cy="307777"/>
          </a:xfrm>
          <a:prstGeom prst="rect">
            <a:avLst/>
          </a:prstGeom>
          <a:noFill/>
        </p:spPr>
        <p:txBody>
          <a:bodyPr wrap="square" rtlCol="0">
            <a:spAutoFit/>
          </a:bodyPr>
          <a:lstStyle/>
          <a:p>
            <a:r>
              <a:rPr lang="en-US" sz="1400" dirty="0">
                <a:solidFill>
                  <a:schemeClr val="bg1"/>
                </a:solidFill>
                <a:latin typeface="Montserrat" panose="00000500000000000000" pitchFamily="2" charset="0"/>
              </a:rPr>
              <a:t>DASHBOARD</a:t>
            </a:r>
          </a:p>
        </p:txBody>
      </p:sp>
      <p:sp>
        <p:nvSpPr>
          <p:cNvPr id="25" name="TextBox 24">
            <a:extLst>
              <a:ext uri="{FF2B5EF4-FFF2-40B4-BE49-F238E27FC236}">
                <a16:creationId xmlns:a16="http://schemas.microsoft.com/office/drawing/2014/main" id="{8BD517B1-B308-1AE8-4208-D463A790B57D}"/>
              </a:ext>
            </a:extLst>
          </p:cNvPr>
          <p:cNvSpPr txBox="1"/>
          <p:nvPr/>
        </p:nvSpPr>
        <p:spPr>
          <a:xfrm>
            <a:off x="1869457" y="1658728"/>
            <a:ext cx="2667000" cy="1323439"/>
          </a:xfrm>
          <a:prstGeom prst="rect">
            <a:avLst/>
          </a:prstGeom>
          <a:noFill/>
        </p:spPr>
        <p:txBody>
          <a:bodyPr wrap="square" rtlCol="0">
            <a:spAutoFit/>
          </a:bodyPr>
          <a:lstStyle/>
          <a:p>
            <a:pPr algn="ctr"/>
            <a:r>
              <a:rPr lang="en-US" sz="2400" b="1" u="sng" dirty="0">
                <a:solidFill>
                  <a:schemeClr val="bg1"/>
                </a:solidFill>
                <a:latin typeface="Montserrat" panose="00000500000000000000" pitchFamily="2" charset="0"/>
              </a:rPr>
              <a:t>HARMONIZED</a:t>
            </a:r>
            <a:r>
              <a:rPr lang="en-US" sz="2000" dirty="0">
                <a:solidFill>
                  <a:schemeClr val="bg1"/>
                </a:solidFill>
                <a:latin typeface="Montserrat" panose="00000500000000000000" pitchFamily="2" charset="0"/>
              </a:rPr>
              <a:t> AUCTION CALENDAR</a:t>
            </a:r>
          </a:p>
          <a:p>
            <a:endParaRPr lang="en-US" sz="1400" dirty="0">
              <a:latin typeface="Montserrat" panose="00000500000000000000" pitchFamily="2" charset="0"/>
            </a:endParaRPr>
          </a:p>
        </p:txBody>
      </p:sp>
      <p:grpSp>
        <p:nvGrpSpPr>
          <p:cNvPr id="27" name="Group 26">
            <a:extLst>
              <a:ext uri="{FF2B5EF4-FFF2-40B4-BE49-F238E27FC236}">
                <a16:creationId xmlns:a16="http://schemas.microsoft.com/office/drawing/2014/main" id="{9FA3243F-2719-8670-24E9-C7DFC1F6A9AA}"/>
              </a:ext>
            </a:extLst>
          </p:cNvPr>
          <p:cNvGrpSpPr/>
          <p:nvPr/>
        </p:nvGrpSpPr>
        <p:grpSpPr>
          <a:xfrm>
            <a:off x="926214" y="3477042"/>
            <a:ext cx="1957571" cy="1957571"/>
            <a:chOff x="-50783" y="3215012"/>
            <a:chExt cx="2542032" cy="2542032"/>
          </a:xfrm>
        </p:grpSpPr>
        <p:sp>
          <p:nvSpPr>
            <p:cNvPr id="15" name="Oval 14">
              <a:extLst>
                <a:ext uri="{FF2B5EF4-FFF2-40B4-BE49-F238E27FC236}">
                  <a16:creationId xmlns:a16="http://schemas.microsoft.com/office/drawing/2014/main" id="{39C71A84-B43E-7783-9073-23ACD609570B}"/>
                </a:ext>
              </a:extLst>
            </p:cNvPr>
            <p:cNvSpPr/>
            <p:nvPr/>
          </p:nvSpPr>
          <p:spPr>
            <a:xfrm>
              <a:off x="-50783" y="3215012"/>
              <a:ext cx="2542032" cy="2542032"/>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Montserrat" panose="00000500000000000000" pitchFamily="2" charset="0"/>
              </a:endParaRPr>
            </a:p>
          </p:txBody>
        </p:sp>
        <p:sp>
          <p:nvSpPr>
            <p:cNvPr id="26" name="TextBox 25">
              <a:extLst>
                <a:ext uri="{FF2B5EF4-FFF2-40B4-BE49-F238E27FC236}">
                  <a16:creationId xmlns:a16="http://schemas.microsoft.com/office/drawing/2014/main" id="{8B56BE5D-E470-E4C6-910C-15690DE242E7}"/>
                </a:ext>
              </a:extLst>
            </p:cNvPr>
            <p:cNvSpPr txBox="1"/>
            <p:nvPr/>
          </p:nvSpPr>
          <p:spPr>
            <a:xfrm>
              <a:off x="0" y="3955096"/>
              <a:ext cx="2432305" cy="919236"/>
            </a:xfrm>
            <a:prstGeom prst="rect">
              <a:avLst/>
            </a:prstGeom>
            <a:noFill/>
          </p:spPr>
          <p:txBody>
            <a:bodyPr wrap="square" rtlCol="0">
              <a:spAutoFit/>
            </a:bodyPr>
            <a:lstStyle/>
            <a:p>
              <a:pPr algn="ctr"/>
              <a:r>
                <a:rPr lang="en-US" sz="2000" dirty="0">
                  <a:solidFill>
                    <a:schemeClr val="bg1"/>
                  </a:solidFill>
                  <a:latin typeface="Montserrat" panose="00000500000000000000" pitchFamily="2" charset="0"/>
                </a:rPr>
                <a:t>DISPLAY AUCTIONS</a:t>
              </a:r>
            </a:p>
          </p:txBody>
        </p:sp>
      </p:grpSp>
      <p:grpSp>
        <p:nvGrpSpPr>
          <p:cNvPr id="29" name="Group 28">
            <a:extLst>
              <a:ext uri="{FF2B5EF4-FFF2-40B4-BE49-F238E27FC236}">
                <a16:creationId xmlns:a16="http://schemas.microsoft.com/office/drawing/2014/main" id="{71AC7286-2E85-F37A-A7CE-94BAB090847C}"/>
              </a:ext>
            </a:extLst>
          </p:cNvPr>
          <p:cNvGrpSpPr/>
          <p:nvPr/>
        </p:nvGrpSpPr>
        <p:grpSpPr>
          <a:xfrm>
            <a:off x="3270362" y="4626172"/>
            <a:ext cx="1684407" cy="1531480"/>
            <a:chOff x="2906453" y="3911135"/>
            <a:chExt cx="2552062" cy="2320361"/>
          </a:xfrm>
        </p:grpSpPr>
        <p:sp>
          <p:nvSpPr>
            <p:cNvPr id="17" name="Oval 16">
              <a:extLst>
                <a:ext uri="{FF2B5EF4-FFF2-40B4-BE49-F238E27FC236}">
                  <a16:creationId xmlns:a16="http://schemas.microsoft.com/office/drawing/2014/main" id="{80768634-97F2-340A-EECE-2A13A971709F}"/>
                </a:ext>
              </a:extLst>
            </p:cNvPr>
            <p:cNvSpPr/>
            <p:nvPr/>
          </p:nvSpPr>
          <p:spPr>
            <a:xfrm>
              <a:off x="3028568" y="3911135"/>
              <a:ext cx="2320361" cy="232036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Montserrat" panose="00000500000000000000" pitchFamily="2" charset="0"/>
              </a:endParaRPr>
            </a:p>
          </p:txBody>
        </p:sp>
        <p:sp>
          <p:nvSpPr>
            <p:cNvPr id="28" name="TextBox 27">
              <a:extLst>
                <a:ext uri="{FF2B5EF4-FFF2-40B4-BE49-F238E27FC236}">
                  <a16:creationId xmlns:a16="http://schemas.microsoft.com/office/drawing/2014/main" id="{614176C2-D40E-B957-F0C5-3385529238C2}"/>
                </a:ext>
              </a:extLst>
            </p:cNvPr>
            <p:cNvSpPr txBox="1"/>
            <p:nvPr/>
          </p:nvSpPr>
          <p:spPr>
            <a:xfrm>
              <a:off x="2906453" y="4246283"/>
              <a:ext cx="2552062" cy="1259052"/>
            </a:xfrm>
            <a:prstGeom prst="rect">
              <a:avLst/>
            </a:prstGeom>
            <a:noFill/>
          </p:spPr>
          <p:txBody>
            <a:bodyPr wrap="square" rtlCol="0">
              <a:spAutoFit/>
            </a:bodyPr>
            <a:lstStyle/>
            <a:p>
              <a:pPr algn="ctr"/>
              <a:r>
                <a:rPr lang="en-US" sz="1600" dirty="0">
                  <a:solidFill>
                    <a:schemeClr val="bg1"/>
                  </a:solidFill>
                  <a:latin typeface="Montserrat" panose="00000500000000000000" pitchFamily="2" charset="0"/>
                </a:rPr>
                <a:t>User</a:t>
              </a:r>
            </a:p>
            <a:p>
              <a:pPr algn="ctr"/>
              <a:r>
                <a:rPr lang="en-US" sz="1600" dirty="0">
                  <a:solidFill>
                    <a:schemeClr val="bg1"/>
                  </a:solidFill>
                  <a:latin typeface="Montserrat" panose="00000500000000000000" pitchFamily="2" charset="0"/>
                </a:rPr>
                <a:t>Account management</a:t>
              </a:r>
            </a:p>
          </p:txBody>
        </p:sp>
      </p:grpSp>
      <p:grpSp>
        <p:nvGrpSpPr>
          <p:cNvPr id="33" name="Group 32">
            <a:extLst>
              <a:ext uri="{FF2B5EF4-FFF2-40B4-BE49-F238E27FC236}">
                <a16:creationId xmlns:a16="http://schemas.microsoft.com/office/drawing/2014/main" id="{314826BE-A910-A2E7-29D5-BFF5DE5C4915}"/>
              </a:ext>
            </a:extLst>
          </p:cNvPr>
          <p:cNvGrpSpPr/>
          <p:nvPr/>
        </p:nvGrpSpPr>
        <p:grpSpPr>
          <a:xfrm>
            <a:off x="8841039" y="1709077"/>
            <a:ext cx="1698226" cy="1445960"/>
            <a:chOff x="9015984" y="96511"/>
            <a:chExt cx="3023587" cy="2542032"/>
          </a:xfrm>
        </p:grpSpPr>
        <p:sp>
          <p:nvSpPr>
            <p:cNvPr id="12" name="Oval 11">
              <a:extLst>
                <a:ext uri="{FF2B5EF4-FFF2-40B4-BE49-F238E27FC236}">
                  <a16:creationId xmlns:a16="http://schemas.microsoft.com/office/drawing/2014/main" id="{65DAC980-1B6F-239B-B5C4-5EA75B7F2144}"/>
                </a:ext>
              </a:extLst>
            </p:cNvPr>
            <p:cNvSpPr/>
            <p:nvPr/>
          </p:nvSpPr>
          <p:spPr>
            <a:xfrm>
              <a:off x="9151652" y="96511"/>
              <a:ext cx="2542032" cy="2542032"/>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ontserrat" panose="00000500000000000000" pitchFamily="2" charset="0"/>
              </a:endParaRPr>
            </a:p>
          </p:txBody>
        </p:sp>
        <p:sp>
          <p:nvSpPr>
            <p:cNvPr id="32" name="TextBox 31">
              <a:extLst>
                <a:ext uri="{FF2B5EF4-FFF2-40B4-BE49-F238E27FC236}">
                  <a16:creationId xmlns:a16="http://schemas.microsoft.com/office/drawing/2014/main" id="{F305774F-D2ED-2B6F-1890-DB6D323E987E}"/>
                </a:ext>
              </a:extLst>
            </p:cNvPr>
            <p:cNvSpPr txBox="1"/>
            <p:nvPr/>
          </p:nvSpPr>
          <p:spPr>
            <a:xfrm>
              <a:off x="9015984" y="998194"/>
              <a:ext cx="3023587" cy="541079"/>
            </a:xfrm>
            <a:prstGeom prst="rect">
              <a:avLst/>
            </a:prstGeom>
            <a:noFill/>
          </p:spPr>
          <p:txBody>
            <a:bodyPr wrap="square" rtlCol="0">
              <a:spAutoFit/>
            </a:bodyPr>
            <a:lstStyle/>
            <a:p>
              <a:r>
                <a:rPr lang="en-US" sz="1400">
                  <a:solidFill>
                    <a:schemeClr val="bg1"/>
                  </a:solidFill>
                  <a:latin typeface="Montserrat" panose="00000500000000000000" pitchFamily="2" charset="0"/>
                </a:rPr>
                <a:t>NOTIFICATIONS</a:t>
              </a:r>
            </a:p>
          </p:txBody>
        </p:sp>
      </p:grpSp>
      <p:grpSp>
        <p:nvGrpSpPr>
          <p:cNvPr id="35" name="Group 34">
            <a:extLst>
              <a:ext uri="{FF2B5EF4-FFF2-40B4-BE49-F238E27FC236}">
                <a16:creationId xmlns:a16="http://schemas.microsoft.com/office/drawing/2014/main" id="{8DBDABCD-777B-2036-4299-3CBF82F761D1}"/>
              </a:ext>
            </a:extLst>
          </p:cNvPr>
          <p:cNvGrpSpPr/>
          <p:nvPr/>
        </p:nvGrpSpPr>
        <p:grpSpPr>
          <a:xfrm>
            <a:off x="9790176" y="3467101"/>
            <a:ext cx="1967512" cy="1967512"/>
            <a:chOff x="9832848" y="2849880"/>
            <a:chExt cx="2542032" cy="2542032"/>
          </a:xfrm>
        </p:grpSpPr>
        <p:sp>
          <p:nvSpPr>
            <p:cNvPr id="18" name="Oval 17">
              <a:extLst>
                <a:ext uri="{FF2B5EF4-FFF2-40B4-BE49-F238E27FC236}">
                  <a16:creationId xmlns:a16="http://schemas.microsoft.com/office/drawing/2014/main" id="{16815404-0459-482E-33AE-82A6EF6A346E}"/>
                </a:ext>
              </a:extLst>
            </p:cNvPr>
            <p:cNvSpPr/>
            <p:nvPr/>
          </p:nvSpPr>
          <p:spPr>
            <a:xfrm>
              <a:off x="9832848" y="2849880"/>
              <a:ext cx="2542032" cy="2542032"/>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2" charset="0"/>
              </a:endParaRPr>
            </a:p>
          </p:txBody>
        </p:sp>
        <p:sp>
          <p:nvSpPr>
            <p:cNvPr id="34" name="TextBox 33">
              <a:extLst>
                <a:ext uri="{FF2B5EF4-FFF2-40B4-BE49-F238E27FC236}">
                  <a16:creationId xmlns:a16="http://schemas.microsoft.com/office/drawing/2014/main" id="{E5252670-7870-5F0F-FC09-0FE7DEC5F2A3}"/>
                </a:ext>
              </a:extLst>
            </p:cNvPr>
            <p:cNvSpPr txBox="1"/>
            <p:nvPr/>
          </p:nvSpPr>
          <p:spPr>
            <a:xfrm>
              <a:off x="9832848" y="3822659"/>
              <a:ext cx="2542032" cy="477178"/>
            </a:xfrm>
            <a:prstGeom prst="rect">
              <a:avLst/>
            </a:prstGeom>
            <a:noFill/>
          </p:spPr>
          <p:txBody>
            <a:bodyPr wrap="square" rtlCol="0">
              <a:spAutoFit/>
            </a:bodyPr>
            <a:lstStyle/>
            <a:p>
              <a:r>
                <a:rPr lang="en-US">
                  <a:solidFill>
                    <a:schemeClr val="bg1"/>
                  </a:solidFill>
                  <a:latin typeface="Montserrat" panose="00000500000000000000" pitchFamily="2" charset="0"/>
                </a:rPr>
                <a:t>SETTLEMENTS</a:t>
              </a:r>
              <a:endParaRPr lang="en-US" sz="1600">
                <a:solidFill>
                  <a:schemeClr val="bg1"/>
                </a:solidFill>
                <a:latin typeface="Montserrat" panose="00000500000000000000" pitchFamily="2" charset="0"/>
              </a:endParaRPr>
            </a:p>
          </p:txBody>
        </p:sp>
      </p:grpSp>
      <p:grpSp>
        <p:nvGrpSpPr>
          <p:cNvPr id="31" name="Group 30">
            <a:extLst>
              <a:ext uri="{FF2B5EF4-FFF2-40B4-BE49-F238E27FC236}">
                <a16:creationId xmlns:a16="http://schemas.microsoft.com/office/drawing/2014/main" id="{6D1F340C-54FF-FD04-8FCB-567E7D50E4AF}"/>
              </a:ext>
            </a:extLst>
          </p:cNvPr>
          <p:cNvGrpSpPr/>
          <p:nvPr/>
        </p:nvGrpSpPr>
        <p:grpSpPr>
          <a:xfrm>
            <a:off x="7459902" y="3688892"/>
            <a:ext cx="2542032" cy="2593310"/>
            <a:chOff x="7744968" y="3499104"/>
            <a:chExt cx="2542032" cy="2542032"/>
          </a:xfrm>
        </p:grpSpPr>
        <p:sp>
          <p:nvSpPr>
            <p:cNvPr id="14" name="Oval 13">
              <a:extLst>
                <a:ext uri="{FF2B5EF4-FFF2-40B4-BE49-F238E27FC236}">
                  <a16:creationId xmlns:a16="http://schemas.microsoft.com/office/drawing/2014/main" id="{35756A7C-57FD-7AEA-D647-A1E05AD09EBF}"/>
                </a:ext>
              </a:extLst>
            </p:cNvPr>
            <p:cNvSpPr/>
            <p:nvPr/>
          </p:nvSpPr>
          <p:spPr>
            <a:xfrm>
              <a:off x="7744968" y="3499104"/>
              <a:ext cx="2542032" cy="2542032"/>
            </a:xfrm>
            <a:prstGeom prst="ellipse">
              <a:avLst/>
            </a:prstGeom>
            <a:solidFill>
              <a:srgbClr val="A11A5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latin typeface="Montserrat" panose="00000500000000000000" pitchFamily="2" charset="0"/>
              </a:endParaRPr>
            </a:p>
          </p:txBody>
        </p:sp>
        <p:sp>
          <p:nvSpPr>
            <p:cNvPr id="30" name="TextBox 29">
              <a:extLst>
                <a:ext uri="{FF2B5EF4-FFF2-40B4-BE49-F238E27FC236}">
                  <a16:creationId xmlns:a16="http://schemas.microsoft.com/office/drawing/2014/main" id="{CEEE2367-66AB-A359-A6E5-D9B188AD0F3C}"/>
                </a:ext>
              </a:extLst>
            </p:cNvPr>
            <p:cNvSpPr txBox="1"/>
            <p:nvPr/>
          </p:nvSpPr>
          <p:spPr>
            <a:xfrm>
              <a:off x="7773696" y="4031300"/>
              <a:ext cx="2484575" cy="1417947"/>
            </a:xfrm>
            <a:prstGeom prst="rect">
              <a:avLst/>
            </a:prstGeom>
            <a:noFill/>
            <a:ln>
              <a:noFill/>
            </a:ln>
          </p:spPr>
          <p:txBody>
            <a:bodyPr wrap="square" rtlCol="0">
              <a:spAutoFit/>
            </a:bodyPr>
            <a:lstStyle/>
            <a:p>
              <a:pPr algn="ctr"/>
              <a:r>
                <a:rPr lang="en-US" sz="4400" dirty="0">
                  <a:solidFill>
                    <a:schemeClr val="bg1"/>
                  </a:solidFill>
                  <a:latin typeface="Montserrat" panose="00000500000000000000" pitchFamily="2" charset="0"/>
                </a:rPr>
                <a:t>REST</a:t>
              </a:r>
              <a:br>
                <a:rPr lang="en-US" sz="4400" dirty="0">
                  <a:solidFill>
                    <a:schemeClr val="bg1"/>
                  </a:solidFill>
                  <a:latin typeface="Montserrat" panose="00000500000000000000" pitchFamily="2" charset="0"/>
                </a:rPr>
              </a:br>
              <a:r>
                <a:rPr lang="en-US" sz="4400" dirty="0">
                  <a:solidFill>
                    <a:schemeClr val="bg1"/>
                  </a:solidFill>
                  <a:latin typeface="Montserrat" panose="00000500000000000000" pitchFamily="2" charset="0"/>
                </a:rPr>
                <a:t>API</a:t>
              </a:r>
            </a:p>
          </p:txBody>
        </p:sp>
      </p:grpSp>
    </p:spTree>
    <p:extLst>
      <p:ext uri="{BB962C8B-B14F-4D97-AF65-F5344CB8AC3E}">
        <p14:creationId xmlns:p14="http://schemas.microsoft.com/office/powerpoint/2010/main" val="10598651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fltVal val="0"/>
                                          </p:val>
                                        </p:tav>
                                        <p:tav tm="100000">
                                          <p:val>
                                            <p:strVal val="#ppt_h"/>
                                          </p:val>
                                        </p:tav>
                                      </p:tavLst>
                                    </p:anim>
                                    <p:animEffect transition="in" filter="fade">
                                      <p:cBhvr>
                                        <p:cTn id="9" dur="500"/>
                                        <p:tgtEl>
                                          <p:spTgt spid="31"/>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fltVal val="0"/>
                                          </p:val>
                                        </p:tav>
                                        <p:tav tm="100000">
                                          <p:val>
                                            <p:strVal val="#ppt_h"/>
                                          </p:val>
                                        </p:tav>
                                      </p:tavLst>
                                    </p:anim>
                                    <p:animEffect transition="in" filter="fade">
                                      <p:cBhvr>
                                        <p:cTn id="21" dur="500"/>
                                        <p:tgtEl>
                                          <p:spTgt spid="29"/>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p:cTn id="24" dur="500" fill="hold"/>
                                        <p:tgtEl>
                                          <p:spTgt spid="23"/>
                                        </p:tgtEl>
                                        <p:attrNameLst>
                                          <p:attrName>ppt_w</p:attrName>
                                        </p:attrNameLst>
                                      </p:cBhvr>
                                      <p:tavLst>
                                        <p:tav tm="0">
                                          <p:val>
                                            <p:fltVal val="0"/>
                                          </p:val>
                                        </p:tav>
                                        <p:tav tm="100000">
                                          <p:val>
                                            <p:strVal val="#ppt_w"/>
                                          </p:val>
                                        </p:tav>
                                      </p:tavLst>
                                    </p:anim>
                                    <p:anim calcmode="lin" valueType="num">
                                      <p:cBhvr>
                                        <p:cTn id="25" dur="500" fill="hold"/>
                                        <p:tgtEl>
                                          <p:spTgt spid="23"/>
                                        </p:tgtEl>
                                        <p:attrNameLst>
                                          <p:attrName>ppt_h</p:attrName>
                                        </p:attrNameLst>
                                      </p:cBhvr>
                                      <p:tavLst>
                                        <p:tav tm="0">
                                          <p:val>
                                            <p:fltVal val="0"/>
                                          </p:val>
                                        </p:tav>
                                        <p:tav tm="100000">
                                          <p:val>
                                            <p:strVal val="#ppt_h"/>
                                          </p:val>
                                        </p:tav>
                                      </p:tavLst>
                                    </p:anim>
                                    <p:animEffect transition="in" filter="fade">
                                      <p:cBhvr>
                                        <p:cTn id="26" dur="500"/>
                                        <p:tgtEl>
                                          <p:spTgt spid="23"/>
                                        </p:tgtEl>
                                      </p:cBhvr>
                                    </p:animEffect>
                                  </p:childTnLst>
                                </p:cTn>
                              </p:par>
                            </p:childTnLst>
                          </p:cTn>
                        </p:par>
                        <p:par>
                          <p:cTn id="27" fill="hold">
                            <p:stCondLst>
                              <p:cond delay="1500"/>
                            </p:stCondLst>
                            <p:childTnLst>
                              <p:par>
                                <p:cTn id="28" presetID="53" presetClass="entr" presetSubtype="16"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par>
                                <p:cTn id="33" presetID="53" presetClass="entr" presetSubtype="16"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animEffect transition="in" filter="fade">
                                      <p:cBhvr>
                                        <p:cTn id="37" dur="500"/>
                                        <p:tgtEl>
                                          <p:spTgt spid="27"/>
                                        </p:tgtEl>
                                      </p:cBhvr>
                                    </p:animEffect>
                                  </p:childTnLst>
                                </p:cTn>
                              </p:par>
                            </p:childTnLst>
                          </p:cTn>
                        </p:par>
                        <p:par>
                          <p:cTn id="38" fill="hold">
                            <p:stCondLst>
                              <p:cond delay="2000"/>
                            </p:stCondLst>
                            <p:childTnLst>
                              <p:par>
                                <p:cTn id="39" presetID="53" presetClass="entr" presetSubtype="16" fill="hold" nodeType="after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p:cTn id="41" dur="500" fill="hold"/>
                                        <p:tgtEl>
                                          <p:spTgt spid="33"/>
                                        </p:tgtEl>
                                        <p:attrNameLst>
                                          <p:attrName>ppt_w</p:attrName>
                                        </p:attrNameLst>
                                      </p:cBhvr>
                                      <p:tavLst>
                                        <p:tav tm="0">
                                          <p:val>
                                            <p:fltVal val="0"/>
                                          </p:val>
                                        </p:tav>
                                        <p:tav tm="100000">
                                          <p:val>
                                            <p:strVal val="#ppt_w"/>
                                          </p:val>
                                        </p:tav>
                                      </p:tavLst>
                                    </p:anim>
                                    <p:anim calcmode="lin" valueType="num">
                                      <p:cBhvr>
                                        <p:cTn id="42" dur="500" fill="hold"/>
                                        <p:tgtEl>
                                          <p:spTgt spid="33"/>
                                        </p:tgtEl>
                                        <p:attrNameLst>
                                          <p:attrName>ppt_h</p:attrName>
                                        </p:attrNameLst>
                                      </p:cBhvr>
                                      <p:tavLst>
                                        <p:tav tm="0">
                                          <p:val>
                                            <p:fltVal val="0"/>
                                          </p:val>
                                        </p:tav>
                                        <p:tav tm="100000">
                                          <p:val>
                                            <p:strVal val="#ppt_h"/>
                                          </p:val>
                                        </p:tav>
                                      </p:tavLst>
                                    </p:anim>
                                    <p:animEffect transition="in" filter="fade">
                                      <p:cBhvr>
                                        <p:cTn id="43" dur="500"/>
                                        <p:tgtEl>
                                          <p:spTgt spid="33"/>
                                        </p:tgtEl>
                                      </p:cBhvr>
                                    </p:animEffect>
                                  </p:childTnLst>
                                </p:cTn>
                              </p:par>
                            </p:childTnLst>
                          </p:cTn>
                        </p:par>
                        <p:par>
                          <p:cTn id="44" fill="hold">
                            <p:stCondLst>
                              <p:cond delay="2500"/>
                            </p:stCondLst>
                            <p:childTnLst>
                              <p:par>
                                <p:cTn id="45" presetID="53" presetClass="entr" presetSubtype="16"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 calcmode="lin" valueType="num">
                                      <p:cBhvr>
                                        <p:cTn id="47" dur="500" fill="hold"/>
                                        <p:tgtEl>
                                          <p:spTgt spid="35"/>
                                        </p:tgtEl>
                                        <p:attrNameLst>
                                          <p:attrName>ppt_w</p:attrName>
                                        </p:attrNameLst>
                                      </p:cBhvr>
                                      <p:tavLst>
                                        <p:tav tm="0">
                                          <p:val>
                                            <p:fltVal val="0"/>
                                          </p:val>
                                        </p:tav>
                                        <p:tav tm="100000">
                                          <p:val>
                                            <p:strVal val="#ppt_w"/>
                                          </p:val>
                                        </p:tav>
                                      </p:tavLst>
                                    </p:anim>
                                    <p:anim calcmode="lin" valueType="num">
                                      <p:cBhvr>
                                        <p:cTn id="48" dur="500" fill="hold"/>
                                        <p:tgtEl>
                                          <p:spTgt spid="35"/>
                                        </p:tgtEl>
                                        <p:attrNameLst>
                                          <p:attrName>ppt_h</p:attrName>
                                        </p:attrNameLst>
                                      </p:cBhvr>
                                      <p:tavLst>
                                        <p:tav tm="0">
                                          <p:val>
                                            <p:fltVal val="0"/>
                                          </p:val>
                                        </p:tav>
                                        <p:tav tm="100000">
                                          <p:val>
                                            <p:strVal val="#ppt_h"/>
                                          </p:val>
                                        </p:tav>
                                      </p:tavLst>
                                    </p:anim>
                                    <p:animEffect transition="in" filter="fade">
                                      <p:cBhvr>
                                        <p:cTn id="4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6"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4BBD8-29A4-5188-EB20-F7A9AB0841B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E069E5FB-E96B-20CC-5097-7BCE9389F6C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JAO S.A. | Open Call | Public | Uncontrolled copy</a:t>
            </a:r>
          </a:p>
        </p:txBody>
      </p:sp>
      <p:sp>
        <p:nvSpPr>
          <p:cNvPr id="3" name="Rectangle 2">
            <a:extLst>
              <a:ext uri="{FF2B5EF4-FFF2-40B4-BE49-F238E27FC236}">
                <a16:creationId xmlns:a16="http://schemas.microsoft.com/office/drawing/2014/main" id="{3095AD88-61BB-9171-22DB-1992146D9A05}"/>
              </a:ext>
            </a:extLst>
          </p:cNvPr>
          <p:cNvSpPr/>
          <p:nvPr/>
        </p:nvSpPr>
        <p:spPr>
          <a:xfrm>
            <a:off x="0" y="1639543"/>
            <a:ext cx="2980706" cy="4754725"/>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a:extLst>
              <a:ext uri="{FF2B5EF4-FFF2-40B4-BE49-F238E27FC236}">
                <a16:creationId xmlns:a16="http://schemas.microsoft.com/office/drawing/2014/main" id="{E1B1EB7B-29E1-4FDE-7710-11F5BB3AC4FB}"/>
              </a:ext>
            </a:extLst>
          </p:cNvPr>
          <p:cNvSpPr txBox="1">
            <a:spLocks/>
          </p:cNvSpPr>
          <p:nvPr/>
        </p:nvSpPr>
        <p:spPr>
          <a:xfrm>
            <a:off x="949560" y="616768"/>
            <a:ext cx="10058400" cy="880274"/>
          </a:xfrm>
          <a:prstGeom prst="rect">
            <a:avLst/>
          </a:prstGeom>
        </p:spPr>
        <p:txBody>
          <a:bodyPr vert="horz" lIns="91440" tIns="45720" rIns="91440" bIns="45720" rtlCol="0" anchor="ctr">
            <a:normAutofit/>
          </a:bodyPr>
          <a:lst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GB" sz="4400" dirty="0">
                <a:solidFill>
                  <a:schemeClr val="tx1">
                    <a:lumMod val="65000"/>
                    <a:lumOff val="35000"/>
                  </a:schemeClr>
                </a:solidFill>
                <a:latin typeface="Montserrat" panose="00000500000000000000" pitchFamily="2" charset="0"/>
                <a:cs typeface="Calibri" panose="020F0502020204030204" pitchFamily="34" charset="0"/>
              </a:rPr>
              <a:t>Main Changes</a:t>
            </a:r>
          </a:p>
        </p:txBody>
      </p:sp>
      <p:sp>
        <p:nvSpPr>
          <p:cNvPr id="2" name="Oval 1">
            <a:extLst>
              <a:ext uri="{FF2B5EF4-FFF2-40B4-BE49-F238E27FC236}">
                <a16:creationId xmlns:a16="http://schemas.microsoft.com/office/drawing/2014/main" id="{81BED3A7-5309-A5EA-859A-E5074604FEAF}"/>
              </a:ext>
            </a:extLst>
          </p:cNvPr>
          <p:cNvSpPr/>
          <p:nvPr/>
        </p:nvSpPr>
        <p:spPr>
          <a:xfrm>
            <a:off x="4399192" y="4381077"/>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0973861-74E6-7A8C-6EA6-31D84418C6E9}"/>
              </a:ext>
            </a:extLst>
          </p:cNvPr>
          <p:cNvSpPr/>
          <p:nvPr/>
        </p:nvSpPr>
        <p:spPr>
          <a:xfrm>
            <a:off x="4399192" y="5076359"/>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D10C63F-C927-2464-8AF8-CC16F6828E6A}"/>
              </a:ext>
            </a:extLst>
          </p:cNvPr>
          <p:cNvSpPr/>
          <p:nvPr/>
        </p:nvSpPr>
        <p:spPr>
          <a:xfrm>
            <a:off x="4399193" y="5788573"/>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8B87B92-C62F-C9BB-67AB-C2899E23590C}"/>
              </a:ext>
            </a:extLst>
          </p:cNvPr>
          <p:cNvSpPr txBox="1"/>
          <p:nvPr/>
        </p:nvSpPr>
        <p:spPr>
          <a:xfrm>
            <a:off x="4968819" y="4349164"/>
            <a:ext cx="4766873" cy="461665"/>
          </a:xfrm>
          <a:prstGeom prst="rect">
            <a:avLst/>
          </a:prstGeom>
          <a:noFill/>
        </p:spPr>
        <p:txBody>
          <a:bodyPr wrap="square" rtlCol="0">
            <a:spAutoFit/>
          </a:bodyPr>
          <a:lstStyle/>
          <a:p>
            <a:r>
              <a:rPr lang="en-US" sz="2400" dirty="0">
                <a:solidFill>
                  <a:schemeClr val="bg2">
                    <a:lumMod val="50000"/>
                  </a:schemeClr>
                </a:solidFill>
                <a:latin typeface="Montserrat" panose="00000500000000000000" pitchFamily="2" charset="0"/>
              </a:rPr>
              <a:t>No emails, output files</a:t>
            </a:r>
          </a:p>
        </p:txBody>
      </p:sp>
      <p:sp>
        <p:nvSpPr>
          <p:cNvPr id="10" name="TextBox 9">
            <a:extLst>
              <a:ext uri="{FF2B5EF4-FFF2-40B4-BE49-F238E27FC236}">
                <a16:creationId xmlns:a16="http://schemas.microsoft.com/office/drawing/2014/main" id="{B643D760-C3C3-E434-7A39-57EF451B0239}"/>
              </a:ext>
            </a:extLst>
          </p:cNvPr>
          <p:cNvSpPr txBox="1"/>
          <p:nvPr/>
        </p:nvSpPr>
        <p:spPr>
          <a:xfrm>
            <a:off x="4968820" y="5063585"/>
            <a:ext cx="5552180" cy="461665"/>
          </a:xfrm>
          <a:prstGeom prst="rect">
            <a:avLst/>
          </a:prstGeom>
          <a:noFill/>
        </p:spPr>
        <p:txBody>
          <a:bodyPr wrap="square" rtlCol="0">
            <a:spAutoFit/>
          </a:bodyPr>
          <a:lstStyle/>
          <a:p>
            <a:r>
              <a:rPr lang="en-US" sz="2400" dirty="0">
                <a:solidFill>
                  <a:schemeClr val="bg2">
                    <a:lumMod val="50000"/>
                  </a:schemeClr>
                </a:solidFill>
                <a:latin typeface="Montserrat" panose="00000500000000000000" pitchFamily="2" charset="0"/>
              </a:rPr>
              <a:t>JSON-based payloads via REST API</a:t>
            </a:r>
          </a:p>
        </p:txBody>
      </p:sp>
      <p:sp>
        <p:nvSpPr>
          <p:cNvPr id="11" name="TextBox 10">
            <a:extLst>
              <a:ext uri="{FF2B5EF4-FFF2-40B4-BE49-F238E27FC236}">
                <a16:creationId xmlns:a16="http://schemas.microsoft.com/office/drawing/2014/main" id="{E71427D5-4338-4D21-40C7-D560F8F3BF5A}"/>
              </a:ext>
            </a:extLst>
          </p:cNvPr>
          <p:cNvSpPr txBox="1"/>
          <p:nvPr/>
        </p:nvSpPr>
        <p:spPr>
          <a:xfrm>
            <a:off x="4968819" y="5745117"/>
            <a:ext cx="5233753" cy="461665"/>
          </a:xfrm>
          <a:prstGeom prst="rect">
            <a:avLst/>
          </a:prstGeom>
          <a:noFill/>
        </p:spPr>
        <p:txBody>
          <a:bodyPr wrap="square" rtlCol="0">
            <a:spAutoFit/>
          </a:bodyPr>
          <a:lstStyle/>
          <a:p>
            <a:r>
              <a:rPr lang="en-US" sz="2400" dirty="0">
                <a:solidFill>
                  <a:schemeClr val="tx1">
                    <a:lumMod val="65000"/>
                    <a:lumOff val="35000"/>
                  </a:schemeClr>
                </a:solidFill>
                <a:latin typeface="Montserrat" panose="00000500000000000000" pitchFamily="2" charset="0"/>
              </a:rPr>
              <a:t>Machine users hold certificate </a:t>
            </a:r>
          </a:p>
        </p:txBody>
      </p:sp>
      <p:sp>
        <p:nvSpPr>
          <p:cNvPr id="12" name="Date Placeholder 11">
            <a:extLst>
              <a:ext uri="{FF2B5EF4-FFF2-40B4-BE49-F238E27FC236}">
                <a16:creationId xmlns:a16="http://schemas.microsoft.com/office/drawing/2014/main" id="{4CD8F8C7-C2BD-4D70-C951-B818A6A972E0}"/>
              </a:ext>
            </a:extLst>
          </p:cNvPr>
          <p:cNvSpPr>
            <a:spLocks noGrp="1"/>
          </p:cNvSpPr>
          <p:nvPr>
            <p:ph type="dt" sz="half" idx="10"/>
          </p:nvPr>
        </p:nvSpPr>
        <p:spPr/>
        <p:txBody>
          <a:bodyPr/>
          <a:lstStyle/>
          <a:p>
            <a:pPr>
              <a:defRPr/>
            </a:pPr>
            <a:fld id="{2F110DC5-79B9-4605-BFA9-8B5C8FE2A0CD}" type="datetime1">
              <a:rPr lang="en-US" smtClean="0"/>
              <a:t>9/11/2026</a:t>
            </a:fld>
            <a:endParaRPr lang="en-US"/>
          </a:p>
        </p:txBody>
      </p:sp>
      <p:sp>
        <p:nvSpPr>
          <p:cNvPr id="13" name="Slide Number Placeholder 12">
            <a:extLst>
              <a:ext uri="{FF2B5EF4-FFF2-40B4-BE49-F238E27FC236}">
                <a16:creationId xmlns:a16="http://schemas.microsoft.com/office/drawing/2014/main" id="{CEC080F0-D840-443A-4774-B11734EC1CA9}"/>
              </a:ext>
            </a:extLst>
          </p:cNvPr>
          <p:cNvSpPr>
            <a:spLocks noGrp="1"/>
          </p:cNvSpPr>
          <p:nvPr>
            <p:ph type="sldNum" sz="quarter" idx="12"/>
          </p:nvPr>
        </p:nvSpPr>
        <p:spPr>
          <a:xfrm>
            <a:off x="8891298" y="6459538"/>
            <a:ext cx="1311275" cy="365125"/>
          </a:xfrm>
        </p:spPr>
        <p:txBody>
          <a:bodyPr/>
          <a:lstStyle/>
          <a:p>
            <a:fld id="{1C49AE54-70AB-4959-BB99-F77CE3D3F279}" type="slidenum">
              <a:rPr lang="en-US" altLang="tr-TR" smtClean="0"/>
              <a:pPr/>
              <a:t>22</a:t>
            </a:fld>
            <a:endParaRPr lang="en-US" altLang="tr-TR"/>
          </a:p>
        </p:txBody>
      </p:sp>
      <p:sp>
        <p:nvSpPr>
          <p:cNvPr id="14" name="Oval 13">
            <a:extLst>
              <a:ext uri="{FF2B5EF4-FFF2-40B4-BE49-F238E27FC236}">
                <a16:creationId xmlns:a16="http://schemas.microsoft.com/office/drawing/2014/main" id="{A633DBA5-6E90-7FE9-62E0-C796DEF5A4C7}"/>
              </a:ext>
            </a:extLst>
          </p:cNvPr>
          <p:cNvSpPr/>
          <p:nvPr/>
        </p:nvSpPr>
        <p:spPr>
          <a:xfrm>
            <a:off x="4399193" y="2223956"/>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DBD50B5-2426-C6EA-AA30-E2F78D0E6DF7}"/>
              </a:ext>
            </a:extLst>
          </p:cNvPr>
          <p:cNvSpPr txBox="1"/>
          <p:nvPr/>
        </p:nvSpPr>
        <p:spPr>
          <a:xfrm>
            <a:off x="4968820" y="2184314"/>
            <a:ext cx="3200400" cy="461665"/>
          </a:xfrm>
          <a:prstGeom prst="rect">
            <a:avLst/>
          </a:prstGeom>
          <a:noFill/>
        </p:spPr>
        <p:txBody>
          <a:bodyPr wrap="square" rtlCol="0">
            <a:spAutoFit/>
          </a:bodyPr>
          <a:lstStyle/>
          <a:p>
            <a:r>
              <a:rPr lang="en-US" sz="2400" dirty="0">
                <a:solidFill>
                  <a:schemeClr val="bg2">
                    <a:lumMod val="50000"/>
                  </a:schemeClr>
                </a:solidFill>
                <a:latin typeface="Montserrat" panose="00000500000000000000" pitchFamily="2" charset="0"/>
              </a:rPr>
              <a:t>Dashboard</a:t>
            </a:r>
            <a:endParaRPr lang="en-US" dirty="0">
              <a:solidFill>
                <a:schemeClr val="bg2">
                  <a:lumMod val="50000"/>
                </a:schemeClr>
              </a:solidFill>
              <a:latin typeface="Montserrat" panose="00000500000000000000" pitchFamily="2" charset="0"/>
            </a:endParaRPr>
          </a:p>
        </p:txBody>
      </p:sp>
      <p:pic>
        <p:nvPicPr>
          <p:cNvPr id="16" name="Picture 15" descr="A black background with a black square&#10;&#10;AI-generated content may be incorrect.">
            <a:extLst>
              <a:ext uri="{FF2B5EF4-FFF2-40B4-BE49-F238E27FC236}">
                <a16:creationId xmlns:a16="http://schemas.microsoft.com/office/drawing/2014/main" id="{B934EC19-15EB-3839-43D9-4A042F20C0F6}"/>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p:blipFill>
        <p:spPr>
          <a:xfrm>
            <a:off x="469633" y="2748465"/>
            <a:ext cx="2041439" cy="2041439"/>
          </a:xfrm>
          <a:prstGeom prst="rect">
            <a:avLst/>
          </a:prstGeom>
        </p:spPr>
      </p:pic>
      <p:sp>
        <p:nvSpPr>
          <p:cNvPr id="20" name="TextBox 19">
            <a:extLst>
              <a:ext uri="{FF2B5EF4-FFF2-40B4-BE49-F238E27FC236}">
                <a16:creationId xmlns:a16="http://schemas.microsoft.com/office/drawing/2014/main" id="{8039CA96-EF92-AF63-A0FD-8237305B7D2B}"/>
              </a:ext>
            </a:extLst>
          </p:cNvPr>
          <p:cNvSpPr txBox="1"/>
          <p:nvPr/>
        </p:nvSpPr>
        <p:spPr>
          <a:xfrm>
            <a:off x="4968820" y="5748241"/>
            <a:ext cx="5029200" cy="461665"/>
          </a:xfrm>
          <a:prstGeom prst="rect">
            <a:avLst/>
          </a:prstGeom>
          <a:noFill/>
        </p:spPr>
        <p:txBody>
          <a:bodyPr wrap="square" rtlCol="0">
            <a:spAutoFit/>
          </a:bodyPr>
          <a:lstStyle/>
          <a:p>
            <a:r>
              <a:rPr lang="en-US" sz="2400" dirty="0">
                <a:solidFill>
                  <a:schemeClr val="bg2">
                    <a:lumMod val="60000"/>
                    <a:lumOff val="40000"/>
                  </a:schemeClr>
                </a:solidFill>
                <a:latin typeface="Montserrat" panose="00000500000000000000" pitchFamily="2" charset="0"/>
              </a:rPr>
              <a:t>Machine users hold certificate </a:t>
            </a:r>
          </a:p>
        </p:txBody>
      </p:sp>
      <p:cxnSp>
        <p:nvCxnSpPr>
          <p:cNvPr id="17" name="Straight Connector 16">
            <a:extLst>
              <a:ext uri="{FF2B5EF4-FFF2-40B4-BE49-F238E27FC236}">
                <a16:creationId xmlns:a16="http://schemas.microsoft.com/office/drawing/2014/main" id="{AEB67AE2-2A60-86C7-144D-8E0E51E9C415}"/>
              </a:ext>
            </a:extLst>
          </p:cNvPr>
          <p:cNvCxnSpPr>
            <a:cxnSpLocks/>
            <a:endCxn id="20" idx="3"/>
          </p:cNvCxnSpPr>
          <p:nvPr/>
        </p:nvCxnSpPr>
        <p:spPr>
          <a:xfrm flipV="1">
            <a:off x="4157886" y="5979074"/>
            <a:ext cx="5840134" cy="8750"/>
          </a:xfrm>
          <a:prstGeom prst="line">
            <a:avLst/>
          </a:prstGeom>
          <a:ln w="47625">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6203F403-AF67-1F37-79F1-AA30AD4A2A37}"/>
              </a:ext>
            </a:extLst>
          </p:cNvPr>
          <p:cNvSpPr/>
          <p:nvPr/>
        </p:nvSpPr>
        <p:spPr>
          <a:xfrm>
            <a:off x="4399192" y="2977910"/>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C044370-685F-FA59-BFBB-E1F7ECBD1711}"/>
              </a:ext>
            </a:extLst>
          </p:cNvPr>
          <p:cNvSpPr txBox="1"/>
          <p:nvPr/>
        </p:nvSpPr>
        <p:spPr>
          <a:xfrm>
            <a:off x="4968820" y="2942190"/>
            <a:ext cx="4542778" cy="461665"/>
          </a:xfrm>
          <a:prstGeom prst="rect">
            <a:avLst/>
          </a:prstGeom>
          <a:noFill/>
        </p:spPr>
        <p:txBody>
          <a:bodyPr wrap="square" rtlCol="0">
            <a:spAutoFit/>
          </a:bodyPr>
          <a:lstStyle/>
          <a:p>
            <a:r>
              <a:rPr lang="en-US" sz="2400" dirty="0">
                <a:solidFill>
                  <a:schemeClr val="bg2">
                    <a:lumMod val="50000"/>
                  </a:schemeClr>
                </a:solidFill>
                <a:latin typeface="Montserrat" panose="00000500000000000000" pitchFamily="2" charset="0"/>
              </a:rPr>
              <a:t>Multi Factor Authentication</a:t>
            </a:r>
          </a:p>
        </p:txBody>
      </p:sp>
      <p:sp>
        <p:nvSpPr>
          <p:cNvPr id="23" name="Oval 22">
            <a:extLst>
              <a:ext uri="{FF2B5EF4-FFF2-40B4-BE49-F238E27FC236}">
                <a16:creationId xmlns:a16="http://schemas.microsoft.com/office/drawing/2014/main" id="{122670D6-A9C7-CD4C-6CD8-AB06F4E94BA0}"/>
              </a:ext>
            </a:extLst>
          </p:cNvPr>
          <p:cNvSpPr/>
          <p:nvPr/>
        </p:nvSpPr>
        <p:spPr>
          <a:xfrm>
            <a:off x="4399192" y="3682121"/>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33B3EAD7-289C-14F3-3274-8DDFB4B24C6D}"/>
              </a:ext>
            </a:extLst>
          </p:cNvPr>
          <p:cNvSpPr txBox="1"/>
          <p:nvPr/>
        </p:nvSpPr>
        <p:spPr>
          <a:xfrm>
            <a:off x="4991060" y="3657600"/>
            <a:ext cx="4649632" cy="461665"/>
          </a:xfrm>
          <a:prstGeom prst="rect">
            <a:avLst/>
          </a:prstGeom>
          <a:noFill/>
        </p:spPr>
        <p:txBody>
          <a:bodyPr wrap="square" rtlCol="0">
            <a:spAutoFit/>
          </a:bodyPr>
          <a:lstStyle/>
          <a:p>
            <a:r>
              <a:rPr lang="en-US" sz="2400" dirty="0">
                <a:solidFill>
                  <a:schemeClr val="bg2">
                    <a:lumMod val="50000"/>
                  </a:schemeClr>
                </a:solidFill>
                <a:latin typeface="Montserrat" panose="00000500000000000000" pitchFamily="2" charset="0"/>
              </a:rPr>
              <a:t>Primary Authorized Person</a:t>
            </a:r>
          </a:p>
        </p:txBody>
      </p:sp>
      <p:grpSp>
        <p:nvGrpSpPr>
          <p:cNvPr id="25" name="Group 24">
            <a:extLst>
              <a:ext uri="{FF2B5EF4-FFF2-40B4-BE49-F238E27FC236}">
                <a16:creationId xmlns:a16="http://schemas.microsoft.com/office/drawing/2014/main" id="{134CFC67-20AD-55E9-B4E0-C803228FAD76}"/>
              </a:ext>
            </a:extLst>
          </p:cNvPr>
          <p:cNvGrpSpPr/>
          <p:nvPr/>
        </p:nvGrpSpPr>
        <p:grpSpPr>
          <a:xfrm>
            <a:off x="9735692" y="2267188"/>
            <a:ext cx="2410283" cy="2460768"/>
            <a:chOff x="9546934" y="1359820"/>
            <a:chExt cx="2410283" cy="2460768"/>
          </a:xfrm>
        </p:grpSpPr>
        <p:sp>
          <p:nvSpPr>
            <p:cNvPr id="8" name="Action Button: Help 7">
              <a:hlinkClick r:id="" action="ppaction://noaction" highlightClick="1"/>
              <a:extLst>
                <a:ext uri="{FF2B5EF4-FFF2-40B4-BE49-F238E27FC236}">
                  <a16:creationId xmlns:a16="http://schemas.microsoft.com/office/drawing/2014/main" id="{59B50E81-2768-E3C7-1DBA-18E6FFE0CF28}"/>
                </a:ext>
              </a:extLst>
            </p:cNvPr>
            <p:cNvSpPr/>
            <p:nvPr/>
          </p:nvSpPr>
          <p:spPr>
            <a:xfrm>
              <a:off x="9546934" y="1359820"/>
              <a:ext cx="2410283" cy="1182091"/>
            </a:xfrm>
            <a:prstGeom prst="actionButtonHelp">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endParaRPr lang="en-US" dirty="0">
                <a:solidFill>
                  <a:schemeClr val="tx1">
                    <a:lumMod val="65000"/>
                    <a:lumOff val="35000"/>
                  </a:schemeClr>
                </a:solidFill>
              </a:endParaRPr>
            </a:p>
            <a:p>
              <a:pPr algn="ctr"/>
              <a:r>
                <a:rPr lang="en-US" dirty="0">
                  <a:solidFill>
                    <a:schemeClr val="tx1">
                      <a:lumMod val="65000"/>
                      <a:lumOff val="35000"/>
                    </a:schemeClr>
                  </a:solidFill>
                </a:rPr>
                <a:t>What are the new API, is there any change in the xml structure?</a:t>
              </a:r>
              <a:endParaRPr lang="en-US" dirty="0"/>
            </a:p>
          </p:txBody>
        </p:sp>
        <p:sp>
          <p:nvSpPr>
            <p:cNvPr id="18" name="Rectangle 17">
              <a:extLst>
                <a:ext uri="{FF2B5EF4-FFF2-40B4-BE49-F238E27FC236}">
                  <a16:creationId xmlns:a16="http://schemas.microsoft.com/office/drawing/2014/main" id="{C24DDF44-1D0E-1A39-DB0E-1EDBD3EC348E}"/>
                </a:ext>
              </a:extLst>
            </p:cNvPr>
            <p:cNvSpPr/>
            <p:nvPr/>
          </p:nvSpPr>
          <p:spPr>
            <a:xfrm>
              <a:off x="9546935" y="1364491"/>
              <a:ext cx="2410282" cy="2456097"/>
            </a:xfrm>
            <a:prstGeom prst="rect">
              <a:avLst/>
            </a:prstGeom>
            <a:solidFill>
              <a:srgbClr val="96004B">
                <a:alpha val="14000"/>
              </a:srgbClr>
            </a:solidFill>
            <a:ln w="38100">
              <a:solidFill>
                <a:srgbClr val="9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1" name="Picture 30">
            <a:extLst>
              <a:ext uri="{FF2B5EF4-FFF2-40B4-BE49-F238E27FC236}">
                <a16:creationId xmlns:a16="http://schemas.microsoft.com/office/drawing/2014/main" id="{5F4FC1B2-1C04-C03E-4D60-B1811211C5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559400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750" fill="hold"/>
                                        <p:tgtEl>
                                          <p:spTgt spid="14"/>
                                        </p:tgtEl>
                                        <p:attrNameLst>
                                          <p:attrName>ppt_w</p:attrName>
                                        </p:attrNameLst>
                                      </p:cBhvr>
                                      <p:tavLst>
                                        <p:tav tm="0">
                                          <p:val>
                                            <p:fltVal val="0"/>
                                          </p:val>
                                        </p:tav>
                                        <p:tav tm="100000">
                                          <p:val>
                                            <p:strVal val="#ppt_w"/>
                                          </p:val>
                                        </p:tav>
                                      </p:tavLst>
                                    </p:anim>
                                    <p:anim calcmode="lin" valueType="num">
                                      <p:cBhvr>
                                        <p:cTn id="8" dur="750" fill="hold"/>
                                        <p:tgtEl>
                                          <p:spTgt spid="14"/>
                                        </p:tgtEl>
                                        <p:attrNameLst>
                                          <p:attrName>ppt_h</p:attrName>
                                        </p:attrNameLst>
                                      </p:cBhvr>
                                      <p:tavLst>
                                        <p:tav tm="0">
                                          <p:val>
                                            <p:fltVal val="0"/>
                                          </p:val>
                                        </p:tav>
                                        <p:tav tm="100000">
                                          <p:val>
                                            <p:strVal val="#ppt_h"/>
                                          </p:val>
                                        </p:tav>
                                      </p:tavLst>
                                    </p:anim>
                                    <p:animEffect transition="in" filter="fade">
                                      <p:cBhvr>
                                        <p:cTn id="9" dur="75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750" fill="hold"/>
                                        <p:tgtEl>
                                          <p:spTgt spid="15"/>
                                        </p:tgtEl>
                                        <p:attrNameLst>
                                          <p:attrName>ppt_w</p:attrName>
                                        </p:attrNameLst>
                                      </p:cBhvr>
                                      <p:tavLst>
                                        <p:tav tm="0">
                                          <p:val>
                                            <p:fltVal val="0"/>
                                          </p:val>
                                        </p:tav>
                                        <p:tav tm="100000">
                                          <p:val>
                                            <p:strVal val="#ppt_w"/>
                                          </p:val>
                                        </p:tav>
                                      </p:tavLst>
                                    </p:anim>
                                    <p:anim calcmode="lin" valueType="num">
                                      <p:cBhvr>
                                        <p:cTn id="13" dur="750" fill="hold"/>
                                        <p:tgtEl>
                                          <p:spTgt spid="15"/>
                                        </p:tgtEl>
                                        <p:attrNameLst>
                                          <p:attrName>ppt_h</p:attrName>
                                        </p:attrNameLst>
                                      </p:cBhvr>
                                      <p:tavLst>
                                        <p:tav tm="0">
                                          <p:val>
                                            <p:fltVal val="0"/>
                                          </p:val>
                                        </p:tav>
                                        <p:tav tm="100000">
                                          <p:val>
                                            <p:strVal val="#ppt_h"/>
                                          </p:val>
                                        </p:tav>
                                      </p:tavLst>
                                    </p:anim>
                                    <p:animEffect transition="in" filter="fade">
                                      <p:cBhvr>
                                        <p:cTn id="14" dur="75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000" fill="hold"/>
                                        <p:tgtEl>
                                          <p:spTgt spid="31"/>
                                        </p:tgtEl>
                                        <p:attrNameLst>
                                          <p:attrName>ppt_x</p:attrName>
                                        </p:attrNameLst>
                                      </p:cBhvr>
                                      <p:tavLst>
                                        <p:tav tm="0">
                                          <p:val>
                                            <p:strVal val="1+#ppt_w/2"/>
                                          </p:val>
                                        </p:tav>
                                        <p:tav tm="100000">
                                          <p:val>
                                            <p:strVal val="#ppt_x"/>
                                          </p:val>
                                        </p:tav>
                                      </p:tavLst>
                                    </p:anim>
                                    <p:anim calcmode="lin" valueType="num">
                                      <p:cBhvr additive="base">
                                        <p:cTn id="20" dur="10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2" fill="hold" nodeType="clickEffect">
                                  <p:stCondLst>
                                    <p:cond delay="0"/>
                                  </p:stCondLst>
                                  <p:childTnLst>
                                    <p:anim calcmode="lin" valueType="num">
                                      <p:cBhvr additive="base">
                                        <p:cTn id="24" dur="1000"/>
                                        <p:tgtEl>
                                          <p:spTgt spid="31"/>
                                        </p:tgtEl>
                                        <p:attrNameLst>
                                          <p:attrName>ppt_x</p:attrName>
                                        </p:attrNameLst>
                                      </p:cBhvr>
                                      <p:tavLst>
                                        <p:tav tm="0">
                                          <p:val>
                                            <p:strVal val="ppt_x"/>
                                          </p:val>
                                        </p:tav>
                                        <p:tav tm="100000">
                                          <p:val>
                                            <p:strVal val="1+ppt_w/2"/>
                                          </p:val>
                                        </p:tav>
                                      </p:tavLst>
                                    </p:anim>
                                    <p:anim calcmode="lin" valueType="num">
                                      <p:cBhvr additive="base">
                                        <p:cTn id="25" dur="1000"/>
                                        <p:tgtEl>
                                          <p:spTgt spid="31"/>
                                        </p:tgtEl>
                                        <p:attrNameLst>
                                          <p:attrName>ppt_y</p:attrName>
                                        </p:attrNameLst>
                                      </p:cBhvr>
                                      <p:tavLst>
                                        <p:tav tm="0">
                                          <p:val>
                                            <p:strVal val="ppt_y"/>
                                          </p:val>
                                        </p:tav>
                                        <p:tav tm="100000">
                                          <p:val>
                                            <p:strVal val="ppt_y"/>
                                          </p:val>
                                        </p:tav>
                                      </p:tavLst>
                                    </p:anim>
                                    <p:set>
                                      <p:cBhvr>
                                        <p:cTn id="26" dur="1" fill="hold">
                                          <p:stCondLst>
                                            <p:cond delay="999"/>
                                          </p:stCondLst>
                                        </p:cTn>
                                        <p:tgtEl>
                                          <p:spTgt spid="3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750" fill="hold"/>
                                        <p:tgtEl>
                                          <p:spTgt spid="21"/>
                                        </p:tgtEl>
                                        <p:attrNameLst>
                                          <p:attrName>ppt_w</p:attrName>
                                        </p:attrNameLst>
                                      </p:cBhvr>
                                      <p:tavLst>
                                        <p:tav tm="0">
                                          <p:val>
                                            <p:fltVal val="0"/>
                                          </p:val>
                                        </p:tav>
                                        <p:tav tm="100000">
                                          <p:val>
                                            <p:strVal val="#ppt_w"/>
                                          </p:val>
                                        </p:tav>
                                      </p:tavLst>
                                    </p:anim>
                                    <p:anim calcmode="lin" valueType="num">
                                      <p:cBhvr>
                                        <p:cTn id="32" dur="750" fill="hold"/>
                                        <p:tgtEl>
                                          <p:spTgt spid="21"/>
                                        </p:tgtEl>
                                        <p:attrNameLst>
                                          <p:attrName>ppt_h</p:attrName>
                                        </p:attrNameLst>
                                      </p:cBhvr>
                                      <p:tavLst>
                                        <p:tav tm="0">
                                          <p:val>
                                            <p:fltVal val="0"/>
                                          </p:val>
                                        </p:tav>
                                        <p:tav tm="100000">
                                          <p:val>
                                            <p:strVal val="#ppt_h"/>
                                          </p:val>
                                        </p:tav>
                                      </p:tavLst>
                                    </p:anim>
                                    <p:animEffect transition="in" filter="fade">
                                      <p:cBhvr>
                                        <p:cTn id="33" dur="750"/>
                                        <p:tgtEl>
                                          <p:spTgt spid="21"/>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750" fill="hold"/>
                                        <p:tgtEl>
                                          <p:spTgt spid="22"/>
                                        </p:tgtEl>
                                        <p:attrNameLst>
                                          <p:attrName>ppt_w</p:attrName>
                                        </p:attrNameLst>
                                      </p:cBhvr>
                                      <p:tavLst>
                                        <p:tav tm="0">
                                          <p:val>
                                            <p:fltVal val="0"/>
                                          </p:val>
                                        </p:tav>
                                        <p:tav tm="100000">
                                          <p:val>
                                            <p:strVal val="#ppt_w"/>
                                          </p:val>
                                        </p:tav>
                                      </p:tavLst>
                                    </p:anim>
                                    <p:anim calcmode="lin" valueType="num">
                                      <p:cBhvr>
                                        <p:cTn id="37" dur="750" fill="hold"/>
                                        <p:tgtEl>
                                          <p:spTgt spid="22"/>
                                        </p:tgtEl>
                                        <p:attrNameLst>
                                          <p:attrName>ppt_h</p:attrName>
                                        </p:attrNameLst>
                                      </p:cBhvr>
                                      <p:tavLst>
                                        <p:tav tm="0">
                                          <p:val>
                                            <p:fltVal val="0"/>
                                          </p:val>
                                        </p:tav>
                                        <p:tav tm="100000">
                                          <p:val>
                                            <p:strVal val="#ppt_h"/>
                                          </p:val>
                                        </p:tav>
                                      </p:tavLst>
                                    </p:anim>
                                    <p:animEffect transition="in" filter="fade">
                                      <p:cBhvr>
                                        <p:cTn id="38" dur="75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p:cTn id="43" dur="750" fill="hold"/>
                                        <p:tgtEl>
                                          <p:spTgt spid="23"/>
                                        </p:tgtEl>
                                        <p:attrNameLst>
                                          <p:attrName>ppt_w</p:attrName>
                                        </p:attrNameLst>
                                      </p:cBhvr>
                                      <p:tavLst>
                                        <p:tav tm="0">
                                          <p:val>
                                            <p:fltVal val="0"/>
                                          </p:val>
                                        </p:tav>
                                        <p:tav tm="100000">
                                          <p:val>
                                            <p:strVal val="#ppt_w"/>
                                          </p:val>
                                        </p:tav>
                                      </p:tavLst>
                                    </p:anim>
                                    <p:anim calcmode="lin" valueType="num">
                                      <p:cBhvr>
                                        <p:cTn id="44" dur="750" fill="hold"/>
                                        <p:tgtEl>
                                          <p:spTgt spid="23"/>
                                        </p:tgtEl>
                                        <p:attrNameLst>
                                          <p:attrName>ppt_h</p:attrName>
                                        </p:attrNameLst>
                                      </p:cBhvr>
                                      <p:tavLst>
                                        <p:tav tm="0">
                                          <p:val>
                                            <p:fltVal val="0"/>
                                          </p:val>
                                        </p:tav>
                                        <p:tav tm="100000">
                                          <p:val>
                                            <p:strVal val="#ppt_h"/>
                                          </p:val>
                                        </p:tav>
                                      </p:tavLst>
                                    </p:anim>
                                    <p:animEffect transition="in" filter="fade">
                                      <p:cBhvr>
                                        <p:cTn id="45" dur="750"/>
                                        <p:tgtEl>
                                          <p:spTgt spid="23"/>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750" fill="hold"/>
                                        <p:tgtEl>
                                          <p:spTgt spid="24"/>
                                        </p:tgtEl>
                                        <p:attrNameLst>
                                          <p:attrName>ppt_w</p:attrName>
                                        </p:attrNameLst>
                                      </p:cBhvr>
                                      <p:tavLst>
                                        <p:tav tm="0">
                                          <p:val>
                                            <p:fltVal val="0"/>
                                          </p:val>
                                        </p:tav>
                                        <p:tav tm="100000">
                                          <p:val>
                                            <p:strVal val="#ppt_w"/>
                                          </p:val>
                                        </p:tav>
                                      </p:tavLst>
                                    </p:anim>
                                    <p:anim calcmode="lin" valueType="num">
                                      <p:cBhvr>
                                        <p:cTn id="49" dur="750" fill="hold"/>
                                        <p:tgtEl>
                                          <p:spTgt spid="24"/>
                                        </p:tgtEl>
                                        <p:attrNameLst>
                                          <p:attrName>ppt_h</p:attrName>
                                        </p:attrNameLst>
                                      </p:cBhvr>
                                      <p:tavLst>
                                        <p:tav tm="0">
                                          <p:val>
                                            <p:fltVal val="0"/>
                                          </p:val>
                                        </p:tav>
                                        <p:tav tm="100000">
                                          <p:val>
                                            <p:strVal val="#ppt_h"/>
                                          </p:val>
                                        </p:tav>
                                      </p:tavLst>
                                    </p:anim>
                                    <p:animEffect transition="in" filter="fade">
                                      <p:cBhvr>
                                        <p:cTn id="50" dur="750"/>
                                        <p:tgtEl>
                                          <p:spTgt spid="24"/>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p:cTn id="55" dur="750" fill="hold"/>
                                        <p:tgtEl>
                                          <p:spTgt spid="2"/>
                                        </p:tgtEl>
                                        <p:attrNameLst>
                                          <p:attrName>ppt_w</p:attrName>
                                        </p:attrNameLst>
                                      </p:cBhvr>
                                      <p:tavLst>
                                        <p:tav tm="0">
                                          <p:val>
                                            <p:fltVal val="0"/>
                                          </p:val>
                                        </p:tav>
                                        <p:tav tm="100000">
                                          <p:val>
                                            <p:strVal val="#ppt_w"/>
                                          </p:val>
                                        </p:tav>
                                      </p:tavLst>
                                    </p:anim>
                                    <p:anim calcmode="lin" valueType="num">
                                      <p:cBhvr>
                                        <p:cTn id="56" dur="750" fill="hold"/>
                                        <p:tgtEl>
                                          <p:spTgt spid="2"/>
                                        </p:tgtEl>
                                        <p:attrNameLst>
                                          <p:attrName>ppt_h</p:attrName>
                                        </p:attrNameLst>
                                      </p:cBhvr>
                                      <p:tavLst>
                                        <p:tav tm="0">
                                          <p:val>
                                            <p:fltVal val="0"/>
                                          </p:val>
                                        </p:tav>
                                        <p:tav tm="100000">
                                          <p:val>
                                            <p:strVal val="#ppt_h"/>
                                          </p:val>
                                        </p:tav>
                                      </p:tavLst>
                                    </p:anim>
                                    <p:animEffect transition="in" filter="fade">
                                      <p:cBhvr>
                                        <p:cTn id="57" dur="750"/>
                                        <p:tgtEl>
                                          <p:spTgt spid="2"/>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9"/>
                                        </p:tgtEl>
                                        <p:attrNameLst>
                                          <p:attrName>style.visibility</p:attrName>
                                        </p:attrNameLst>
                                      </p:cBhvr>
                                      <p:to>
                                        <p:strVal val="visible"/>
                                      </p:to>
                                    </p:set>
                                    <p:anim calcmode="lin" valueType="num">
                                      <p:cBhvr>
                                        <p:cTn id="60" dur="750" fill="hold"/>
                                        <p:tgtEl>
                                          <p:spTgt spid="9"/>
                                        </p:tgtEl>
                                        <p:attrNameLst>
                                          <p:attrName>ppt_w</p:attrName>
                                        </p:attrNameLst>
                                      </p:cBhvr>
                                      <p:tavLst>
                                        <p:tav tm="0">
                                          <p:val>
                                            <p:fltVal val="0"/>
                                          </p:val>
                                        </p:tav>
                                        <p:tav tm="100000">
                                          <p:val>
                                            <p:strVal val="#ppt_w"/>
                                          </p:val>
                                        </p:tav>
                                      </p:tavLst>
                                    </p:anim>
                                    <p:anim calcmode="lin" valueType="num">
                                      <p:cBhvr>
                                        <p:cTn id="61" dur="750" fill="hold"/>
                                        <p:tgtEl>
                                          <p:spTgt spid="9"/>
                                        </p:tgtEl>
                                        <p:attrNameLst>
                                          <p:attrName>ppt_h</p:attrName>
                                        </p:attrNameLst>
                                      </p:cBhvr>
                                      <p:tavLst>
                                        <p:tav tm="0">
                                          <p:val>
                                            <p:fltVal val="0"/>
                                          </p:val>
                                        </p:tav>
                                        <p:tav tm="100000">
                                          <p:val>
                                            <p:strVal val="#ppt_h"/>
                                          </p:val>
                                        </p:tav>
                                      </p:tavLst>
                                    </p:anim>
                                    <p:animEffect transition="in" filter="fade">
                                      <p:cBhvr>
                                        <p:cTn id="62" dur="75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 calcmode="lin" valueType="num">
                                      <p:cBhvr>
                                        <p:cTn id="67" dur="750" fill="hold"/>
                                        <p:tgtEl>
                                          <p:spTgt spid="5"/>
                                        </p:tgtEl>
                                        <p:attrNameLst>
                                          <p:attrName>ppt_w</p:attrName>
                                        </p:attrNameLst>
                                      </p:cBhvr>
                                      <p:tavLst>
                                        <p:tav tm="0">
                                          <p:val>
                                            <p:fltVal val="0"/>
                                          </p:val>
                                        </p:tav>
                                        <p:tav tm="100000">
                                          <p:val>
                                            <p:strVal val="#ppt_w"/>
                                          </p:val>
                                        </p:tav>
                                      </p:tavLst>
                                    </p:anim>
                                    <p:anim calcmode="lin" valueType="num">
                                      <p:cBhvr>
                                        <p:cTn id="68" dur="750" fill="hold"/>
                                        <p:tgtEl>
                                          <p:spTgt spid="5"/>
                                        </p:tgtEl>
                                        <p:attrNameLst>
                                          <p:attrName>ppt_h</p:attrName>
                                        </p:attrNameLst>
                                      </p:cBhvr>
                                      <p:tavLst>
                                        <p:tav tm="0">
                                          <p:val>
                                            <p:fltVal val="0"/>
                                          </p:val>
                                        </p:tav>
                                        <p:tav tm="100000">
                                          <p:val>
                                            <p:strVal val="#ppt_h"/>
                                          </p:val>
                                        </p:tav>
                                      </p:tavLst>
                                    </p:anim>
                                    <p:animEffect transition="in" filter="fade">
                                      <p:cBhvr>
                                        <p:cTn id="69" dur="750"/>
                                        <p:tgtEl>
                                          <p:spTgt spid="5"/>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 calcmode="lin" valueType="num">
                                      <p:cBhvr>
                                        <p:cTn id="72" dur="750" fill="hold"/>
                                        <p:tgtEl>
                                          <p:spTgt spid="10"/>
                                        </p:tgtEl>
                                        <p:attrNameLst>
                                          <p:attrName>ppt_w</p:attrName>
                                        </p:attrNameLst>
                                      </p:cBhvr>
                                      <p:tavLst>
                                        <p:tav tm="0">
                                          <p:val>
                                            <p:fltVal val="0"/>
                                          </p:val>
                                        </p:tav>
                                        <p:tav tm="100000">
                                          <p:val>
                                            <p:strVal val="#ppt_w"/>
                                          </p:val>
                                        </p:tav>
                                      </p:tavLst>
                                    </p:anim>
                                    <p:anim calcmode="lin" valueType="num">
                                      <p:cBhvr>
                                        <p:cTn id="73" dur="750" fill="hold"/>
                                        <p:tgtEl>
                                          <p:spTgt spid="10"/>
                                        </p:tgtEl>
                                        <p:attrNameLst>
                                          <p:attrName>ppt_h</p:attrName>
                                        </p:attrNameLst>
                                      </p:cBhvr>
                                      <p:tavLst>
                                        <p:tav tm="0">
                                          <p:val>
                                            <p:fltVal val="0"/>
                                          </p:val>
                                        </p:tav>
                                        <p:tav tm="100000">
                                          <p:val>
                                            <p:strVal val="#ppt_h"/>
                                          </p:val>
                                        </p:tav>
                                      </p:tavLst>
                                    </p:anim>
                                    <p:animEffect transition="in" filter="fade">
                                      <p:cBhvr>
                                        <p:cTn id="74" dur="750"/>
                                        <p:tgtEl>
                                          <p:spTgt spid="10"/>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2" fill="hold" nodeType="click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 fill="hold"/>
                                        <p:tgtEl>
                                          <p:spTgt spid="25"/>
                                        </p:tgtEl>
                                        <p:attrNameLst>
                                          <p:attrName>ppt_x</p:attrName>
                                        </p:attrNameLst>
                                      </p:cBhvr>
                                      <p:tavLst>
                                        <p:tav tm="0">
                                          <p:val>
                                            <p:strVal val="1+#ppt_w/2"/>
                                          </p:val>
                                        </p:tav>
                                        <p:tav tm="100000">
                                          <p:val>
                                            <p:strVal val="#ppt_x"/>
                                          </p:val>
                                        </p:tav>
                                      </p:tavLst>
                                    </p:anim>
                                    <p:anim calcmode="lin" valueType="num">
                                      <p:cBhvr additive="base">
                                        <p:cTn id="80"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xit" presetSubtype="2" fill="hold" nodeType="clickEffect">
                                  <p:stCondLst>
                                    <p:cond delay="0"/>
                                  </p:stCondLst>
                                  <p:childTnLst>
                                    <p:anim calcmode="lin" valueType="num">
                                      <p:cBhvr additive="base">
                                        <p:cTn id="84" dur="500"/>
                                        <p:tgtEl>
                                          <p:spTgt spid="25"/>
                                        </p:tgtEl>
                                        <p:attrNameLst>
                                          <p:attrName>ppt_x</p:attrName>
                                        </p:attrNameLst>
                                      </p:cBhvr>
                                      <p:tavLst>
                                        <p:tav tm="0">
                                          <p:val>
                                            <p:strVal val="ppt_x"/>
                                          </p:val>
                                        </p:tav>
                                        <p:tav tm="100000">
                                          <p:val>
                                            <p:strVal val="1+ppt_w/2"/>
                                          </p:val>
                                        </p:tav>
                                      </p:tavLst>
                                    </p:anim>
                                    <p:anim calcmode="lin" valueType="num">
                                      <p:cBhvr additive="base">
                                        <p:cTn id="85" dur="500"/>
                                        <p:tgtEl>
                                          <p:spTgt spid="25"/>
                                        </p:tgtEl>
                                        <p:attrNameLst>
                                          <p:attrName>ppt_y</p:attrName>
                                        </p:attrNameLst>
                                      </p:cBhvr>
                                      <p:tavLst>
                                        <p:tav tm="0">
                                          <p:val>
                                            <p:strVal val="ppt_y"/>
                                          </p:val>
                                        </p:tav>
                                        <p:tav tm="100000">
                                          <p:val>
                                            <p:strVal val="ppt_y"/>
                                          </p:val>
                                        </p:tav>
                                      </p:tavLst>
                                    </p:anim>
                                    <p:set>
                                      <p:cBhvr>
                                        <p:cTn id="86" dur="1" fill="hold">
                                          <p:stCondLst>
                                            <p:cond delay="499"/>
                                          </p:stCondLst>
                                        </p:cTn>
                                        <p:tgtEl>
                                          <p:spTgt spid="25"/>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tgtEl>
                                        <p:attrNameLst>
                                          <p:attrName>style.visibility</p:attrName>
                                        </p:attrNameLst>
                                      </p:cBhvr>
                                      <p:to>
                                        <p:strVal val="visible"/>
                                      </p:to>
                                    </p:set>
                                    <p:anim calcmode="lin" valueType="num">
                                      <p:cBhvr>
                                        <p:cTn id="91" dur="750" fill="hold"/>
                                        <p:tgtEl>
                                          <p:spTgt spid="7"/>
                                        </p:tgtEl>
                                        <p:attrNameLst>
                                          <p:attrName>ppt_w</p:attrName>
                                        </p:attrNameLst>
                                      </p:cBhvr>
                                      <p:tavLst>
                                        <p:tav tm="0">
                                          <p:val>
                                            <p:fltVal val="0"/>
                                          </p:val>
                                        </p:tav>
                                        <p:tav tm="100000">
                                          <p:val>
                                            <p:strVal val="#ppt_w"/>
                                          </p:val>
                                        </p:tav>
                                      </p:tavLst>
                                    </p:anim>
                                    <p:anim calcmode="lin" valueType="num">
                                      <p:cBhvr>
                                        <p:cTn id="92" dur="750" fill="hold"/>
                                        <p:tgtEl>
                                          <p:spTgt spid="7"/>
                                        </p:tgtEl>
                                        <p:attrNameLst>
                                          <p:attrName>ppt_h</p:attrName>
                                        </p:attrNameLst>
                                      </p:cBhvr>
                                      <p:tavLst>
                                        <p:tav tm="0">
                                          <p:val>
                                            <p:fltVal val="0"/>
                                          </p:val>
                                        </p:tav>
                                        <p:tav tm="100000">
                                          <p:val>
                                            <p:strVal val="#ppt_h"/>
                                          </p:val>
                                        </p:tav>
                                      </p:tavLst>
                                    </p:anim>
                                    <p:animEffect transition="in" filter="fade">
                                      <p:cBhvr>
                                        <p:cTn id="93" dur="750"/>
                                        <p:tgtEl>
                                          <p:spTgt spid="7"/>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11"/>
                                        </p:tgtEl>
                                        <p:attrNameLst>
                                          <p:attrName>style.visibility</p:attrName>
                                        </p:attrNameLst>
                                      </p:cBhvr>
                                      <p:to>
                                        <p:strVal val="visible"/>
                                      </p:to>
                                    </p:set>
                                    <p:anim calcmode="lin" valueType="num">
                                      <p:cBhvr>
                                        <p:cTn id="96" dur="750" fill="hold"/>
                                        <p:tgtEl>
                                          <p:spTgt spid="11"/>
                                        </p:tgtEl>
                                        <p:attrNameLst>
                                          <p:attrName>ppt_w</p:attrName>
                                        </p:attrNameLst>
                                      </p:cBhvr>
                                      <p:tavLst>
                                        <p:tav tm="0">
                                          <p:val>
                                            <p:fltVal val="0"/>
                                          </p:val>
                                        </p:tav>
                                        <p:tav tm="100000">
                                          <p:val>
                                            <p:strVal val="#ppt_w"/>
                                          </p:val>
                                        </p:tav>
                                      </p:tavLst>
                                    </p:anim>
                                    <p:anim calcmode="lin" valueType="num">
                                      <p:cBhvr>
                                        <p:cTn id="97" dur="750" fill="hold"/>
                                        <p:tgtEl>
                                          <p:spTgt spid="11"/>
                                        </p:tgtEl>
                                        <p:attrNameLst>
                                          <p:attrName>ppt_h</p:attrName>
                                        </p:attrNameLst>
                                      </p:cBhvr>
                                      <p:tavLst>
                                        <p:tav tm="0">
                                          <p:val>
                                            <p:fltVal val="0"/>
                                          </p:val>
                                        </p:tav>
                                        <p:tav tm="100000">
                                          <p:val>
                                            <p:strVal val="#ppt_h"/>
                                          </p:val>
                                        </p:tav>
                                      </p:tavLst>
                                    </p:anim>
                                    <p:animEffect transition="in" filter="fade">
                                      <p:cBhvr>
                                        <p:cTn id="98" dur="750"/>
                                        <p:tgtEl>
                                          <p:spTgt spid="1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xit" presetSubtype="1" fill="hold" grpId="1" nodeType="clickEffect">
                                  <p:stCondLst>
                                    <p:cond delay="0"/>
                                  </p:stCondLst>
                                  <p:childTnLst>
                                    <p:animEffect transition="out" filter="wipe(up)">
                                      <p:cBhvr>
                                        <p:cTn id="102" dur="750"/>
                                        <p:tgtEl>
                                          <p:spTgt spid="11"/>
                                        </p:tgtEl>
                                      </p:cBhvr>
                                    </p:animEffect>
                                    <p:set>
                                      <p:cBhvr>
                                        <p:cTn id="103" dur="1" fill="hold">
                                          <p:stCondLst>
                                            <p:cond delay="749"/>
                                          </p:stCondLst>
                                        </p:cTn>
                                        <p:tgtEl>
                                          <p:spTgt spid="11"/>
                                        </p:tgtEl>
                                        <p:attrNameLst>
                                          <p:attrName>style.visibility</p:attrName>
                                        </p:attrNameLst>
                                      </p:cBhvr>
                                      <p:to>
                                        <p:strVal val="hidden"/>
                                      </p:to>
                                    </p:set>
                                  </p:childTnLst>
                                </p:cTn>
                              </p:par>
                              <p:par>
                                <p:cTn id="104" presetID="22" presetClass="entr" presetSubtype="1" fill="hold" grpId="0" nodeType="withEffect">
                                  <p:stCondLst>
                                    <p:cond delay="0"/>
                                  </p:stCondLst>
                                  <p:childTnLst>
                                    <p:set>
                                      <p:cBhvr>
                                        <p:cTn id="105" dur="1" fill="hold">
                                          <p:stCondLst>
                                            <p:cond delay="0"/>
                                          </p:stCondLst>
                                        </p:cTn>
                                        <p:tgtEl>
                                          <p:spTgt spid="20"/>
                                        </p:tgtEl>
                                        <p:attrNameLst>
                                          <p:attrName>style.visibility</p:attrName>
                                        </p:attrNameLst>
                                      </p:cBhvr>
                                      <p:to>
                                        <p:strVal val="visible"/>
                                      </p:to>
                                    </p:set>
                                    <p:animEffect transition="in" filter="wipe(up)">
                                      <p:cBhvr>
                                        <p:cTn id="106" dur="750"/>
                                        <p:tgtEl>
                                          <p:spTgt spid="20"/>
                                        </p:tgtEl>
                                      </p:cBhvr>
                                    </p:animEffect>
                                  </p:childTnLst>
                                </p:cTn>
                              </p:par>
                              <p:par>
                                <p:cTn id="107" presetID="2" presetClass="entr" presetSubtype="8" fill="hold" nodeType="withEffect">
                                  <p:stCondLst>
                                    <p:cond delay="500"/>
                                  </p:stCondLst>
                                  <p:childTnLst>
                                    <p:set>
                                      <p:cBhvr>
                                        <p:cTn id="108" dur="1" fill="hold">
                                          <p:stCondLst>
                                            <p:cond delay="0"/>
                                          </p:stCondLst>
                                        </p:cTn>
                                        <p:tgtEl>
                                          <p:spTgt spid="17"/>
                                        </p:tgtEl>
                                        <p:attrNameLst>
                                          <p:attrName>style.visibility</p:attrName>
                                        </p:attrNameLst>
                                      </p:cBhvr>
                                      <p:to>
                                        <p:strVal val="visible"/>
                                      </p:to>
                                    </p:set>
                                    <p:anim calcmode="lin" valueType="num">
                                      <p:cBhvr additive="base">
                                        <p:cTn id="109" dur="750" fill="hold"/>
                                        <p:tgtEl>
                                          <p:spTgt spid="17"/>
                                        </p:tgtEl>
                                        <p:attrNameLst>
                                          <p:attrName>ppt_x</p:attrName>
                                        </p:attrNameLst>
                                      </p:cBhvr>
                                      <p:tavLst>
                                        <p:tav tm="0">
                                          <p:val>
                                            <p:strVal val="0-#ppt_w/2"/>
                                          </p:val>
                                        </p:tav>
                                        <p:tav tm="100000">
                                          <p:val>
                                            <p:strVal val="#ppt_x"/>
                                          </p:val>
                                        </p:tav>
                                      </p:tavLst>
                                    </p:anim>
                                    <p:anim calcmode="lin" valueType="num">
                                      <p:cBhvr additive="base">
                                        <p:cTn id="110" dur="75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9" grpId="0"/>
      <p:bldP spid="10" grpId="0"/>
      <p:bldP spid="11" grpId="0"/>
      <p:bldP spid="11" grpId="1"/>
      <p:bldP spid="14" grpId="0" animBg="1"/>
      <p:bldP spid="15" grpId="0"/>
      <p:bldP spid="20" grpId="0"/>
      <p:bldP spid="21" grpId="0" animBg="1"/>
      <p:bldP spid="22" grpId="0"/>
      <p:bldP spid="23" grpId="0" animBg="1"/>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5229D-4C8A-789B-A1DB-E252CA2F2F7F}"/>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754BFE3-35DD-96C5-B7B5-B238F65623D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JAO S.A. | Open Call | Public | Uncontrolled copy</a:t>
            </a:r>
          </a:p>
        </p:txBody>
      </p:sp>
      <p:sp>
        <p:nvSpPr>
          <p:cNvPr id="3" name="Rectangle 2">
            <a:extLst>
              <a:ext uri="{FF2B5EF4-FFF2-40B4-BE49-F238E27FC236}">
                <a16:creationId xmlns:a16="http://schemas.microsoft.com/office/drawing/2014/main" id="{7427F98D-3A27-F938-C896-0E10FBE95D9F}"/>
              </a:ext>
            </a:extLst>
          </p:cNvPr>
          <p:cNvSpPr/>
          <p:nvPr/>
        </p:nvSpPr>
        <p:spPr>
          <a:xfrm>
            <a:off x="0" y="1639543"/>
            <a:ext cx="2980706" cy="4754725"/>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itle 1">
            <a:extLst>
              <a:ext uri="{FF2B5EF4-FFF2-40B4-BE49-F238E27FC236}">
                <a16:creationId xmlns:a16="http://schemas.microsoft.com/office/drawing/2014/main" id="{1A4E5FF8-1223-D45F-37B3-AA92069A3E05}"/>
              </a:ext>
            </a:extLst>
          </p:cNvPr>
          <p:cNvSpPr txBox="1">
            <a:spLocks/>
          </p:cNvSpPr>
          <p:nvPr/>
        </p:nvSpPr>
        <p:spPr>
          <a:xfrm>
            <a:off x="949560" y="616768"/>
            <a:ext cx="10058400" cy="880274"/>
          </a:xfrm>
          <a:prstGeom prst="rect">
            <a:avLst/>
          </a:prstGeom>
        </p:spPr>
        <p:txBody>
          <a:bodyPr vert="horz" lIns="91440" tIns="45720" rIns="91440" bIns="45720" rtlCol="0" anchor="ctr">
            <a:normAutofit/>
          </a:bodyPr>
          <a:lst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GB" sz="4400" dirty="0">
                <a:solidFill>
                  <a:schemeClr val="tx1">
                    <a:lumMod val="65000"/>
                    <a:lumOff val="35000"/>
                  </a:schemeClr>
                </a:solidFill>
                <a:cs typeface="Calibri" panose="020F0502020204030204" pitchFamily="34" charset="0"/>
              </a:rPr>
              <a:t>Upcoming Activities</a:t>
            </a:r>
          </a:p>
        </p:txBody>
      </p:sp>
      <p:sp>
        <p:nvSpPr>
          <p:cNvPr id="12" name="Date Placeholder 11">
            <a:extLst>
              <a:ext uri="{FF2B5EF4-FFF2-40B4-BE49-F238E27FC236}">
                <a16:creationId xmlns:a16="http://schemas.microsoft.com/office/drawing/2014/main" id="{A4F49572-37DC-8ECA-AC6B-0D6460FAAAD7}"/>
              </a:ext>
            </a:extLst>
          </p:cNvPr>
          <p:cNvSpPr>
            <a:spLocks noGrp="1"/>
          </p:cNvSpPr>
          <p:nvPr>
            <p:ph type="dt" sz="half" idx="10"/>
          </p:nvPr>
        </p:nvSpPr>
        <p:spPr/>
        <p:txBody>
          <a:bodyPr/>
          <a:lstStyle/>
          <a:p>
            <a:pPr>
              <a:defRPr/>
            </a:pPr>
            <a:fld id="{1D2EDE28-1F87-4B76-9D0A-DFA94C0A7C73}" type="datetime1">
              <a:rPr lang="en-US" smtClean="0"/>
              <a:t>9/11/2026</a:t>
            </a:fld>
            <a:endParaRPr lang="en-US"/>
          </a:p>
        </p:txBody>
      </p:sp>
      <p:sp>
        <p:nvSpPr>
          <p:cNvPr id="13" name="Slide Number Placeholder 12">
            <a:extLst>
              <a:ext uri="{FF2B5EF4-FFF2-40B4-BE49-F238E27FC236}">
                <a16:creationId xmlns:a16="http://schemas.microsoft.com/office/drawing/2014/main" id="{5F7B9154-9E71-A269-1AB1-118DF0B502D1}"/>
              </a:ext>
            </a:extLst>
          </p:cNvPr>
          <p:cNvSpPr>
            <a:spLocks noGrp="1"/>
          </p:cNvSpPr>
          <p:nvPr>
            <p:ph type="sldNum" sz="quarter" idx="12"/>
          </p:nvPr>
        </p:nvSpPr>
        <p:spPr/>
        <p:txBody>
          <a:bodyPr/>
          <a:lstStyle/>
          <a:p>
            <a:fld id="{1C49AE54-70AB-4959-BB99-F77CE3D3F279}" type="slidenum">
              <a:rPr lang="en-US" altLang="tr-TR" smtClean="0"/>
              <a:pPr/>
              <a:t>23</a:t>
            </a:fld>
            <a:endParaRPr lang="en-US" altLang="tr-TR"/>
          </a:p>
        </p:txBody>
      </p:sp>
      <p:sp>
        <p:nvSpPr>
          <p:cNvPr id="14" name="Oval 13">
            <a:extLst>
              <a:ext uri="{FF2B5EF4-FFF2-40B4-BE49-F238E27FC236}">
                <a16:creationId xmlns:a16="http://schemas.microsoft.com/office/drawing/2014/main" id="{892DDC28-8CCC-47B0-B285-72E01FF6E366}"/>
              </a:ext>
            </a:extLst>
          </p:cNvPr>
          <p:cNvSpPr/>
          <p:nvPr/>
        </p:nvSpPr>
        <p:spPr>
          <a:xfrm>
            <a:off x="5409134" y="2388705"/>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7D30F7E-4BA8-1ADF-F040-BB653E68ED2F}"/>
              </a:ext>
            </a:extLst>
          </p:cNvPr>
          <p:cNvSpPr/>
          <p:nvPr/>
        </p:nvSpPr>
        <p:spPr>
          <a:xfrm>
            <a:off x="5409134" y="3597757"/>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76BC667-FA33-537C-22C7-8BBBC27CEC0C}"/>
              </a:ext>
            </a:extLst>
          </p:cNvPr>
          <p:cNvSpPr/>
          <p:nvPr/>
        </p:nvSpPr>
        <p:spPr>
          <a:xfrm>
            <a:off x="5409133" y="4944451"/>
            <a:ext cx="419725" cy="374754"/>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61B97A5-050A-F87B-7781-E855AFF50D79}"/>
              </a:ext>
            </a:extLst>
          </p:cNvPr>
          <p:cNvGrpSpPr/>
          <p:nvPr/>
        </p:nvGrpSpPr>
        <p:grpSpPr>
          <a:xfrm>
            <a:off x="5978760" y="1767929"/>
            <a:ext cx="5922005" cy="1384835"/>
            <a:chOff x="5978760" y="1767929"/>
            <a:chExt cx="5922005" cy="1384835"/>
          </a:xfrm>
        </p:grpSpPr>
        <p:sp>
          <p:nvSpPr>
            <p:cNvPr id="15" name="TextBox 14">
              <a:extLst>
                <a:ext uri="{FF2B5EF4-FFF2-40B4-BE49-F238E27FC236}">
                  <a16:creationId xmlns:a16="http://schemas.microsoft.com/office/drawing/2014/main" id="{2F9CF7D5-926A-95CC-174C-DA4A34541DF1}"/>
                </a:ext>
              </a:extLst>
            </p:cNvPr>
            <p:cNvSpPr txBox="1"/>
            <p:nvPr/>
          </p:nvSpPr>
          <p:spPr>
            <a:xfrm>
              <a:off x="5978760" y="2313577"/>
              <a:ext cx="5302469" cy="584775"/>
            </a:xfrm>
            <a:prstGeom prst="rect">
              <a:avLst/>
            </a:prstGeom>
            <a:noFill/>
          </p:spPr>
          <p:txBody>
            <a:bodyPr wrap="square" rtlCol="0">
              <a:spAutoFit/>
            </a:bodyPr>
            <a:lstStyle/>
            <a:p>
              <a:r>
                <a:rPr lang="en-US" sz="3200" dirty="0">
                  <a:solidFill>
                    <a:schemeClr val="bg2">
                      <a:lumMod val="50000"/>
                    </a:schemeClr>
                  </a:solidFill>
                  <a:latin typeface="+mj-lt"/>
                </a:rPr>
                <a:t>Connectivity test – Phase 1</a:t>
              </a:r>
              <a:endParaRPr lang="en-US" sz="2400" dirty="0">
                <a:solidFill>
                  <a:schemeClr val="bg2">
                    <a:lumMod val="50000"/>
                  </a:schemeClr>
                </a:solidFill>
                <a:latin typeface="+mj-lt"/>
              </a:endParaRPr>
            </a:p>
          </p:txBody>
        </p:sp>
        <p:sp>
          <p:nvSpPr>
            <p:cNvPr id="22" name="TextBox 21">
              <a:extLst>
                <a:ext uri="{FF2B5EF4-FFF2-40B4-BE49-F238E27FC236}">
                  <a16:creationId xmlns:a16="http://schemas.microsoft.com/office/drawing/2014/main" id="{7A893E68-23BD-E956-6AE9-295EF2A22F33}"/>
                </a:ext>
              </a:extLst>
            </p:cNvPr>
            <p:cNvSpPr txBox="1"/>
            <p:nvPr/>
          </p:nvSpPr>
          <p:spPr>
            <a:xfrm>
              <a:off x="6036625" y="2741946"/>
              <a:ext cx="4378036" cy="369332"/>
            </a:xfrm>
            <a:prstGeom prst="rect">
              <a:avLst/>
            </a:prstGeom>
            <a:noFill/>
          </p:spPr>
          <p:txBody>
            <a:bodyPr wrap="square" rtlCol="0">
              <a:spAutoFit/>
            </a:bodyPr>
            <a:lstStyle/>
            <a:p>
              <a:r>
                <a:rPr lang="en-US" dirty="0">
                  <a:solidFill>
                    <a:schemeClr val="bg2">
                      <a:lumMod val="50000"/>
                    </a:schemeClr>
                  </a:solidFill>
                </a:rPr>
                <a:t>With three User Group members</a:t>
              </a:r>
            </a:p>
          </p:txBody>
        </p:sp>
        <p:pic>
          <p:nvPicPr>
            <p:cNvPr id="28" name="Graphic 27" descr="Flip calendar with solid fill">
              <a:extLst>
                <a:ext uri="{FF2B5EF4-FFF2-40B4-BE49-F238E27FC236}">
                  <a16:creationId xmlns:a16="http://schemas.microsoft.com/office/drawing/2014/main" id="{B972F36C-159A-2724-DD8B-8D3F627AF3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15930" y="1767929"/>
              <a:ext cx="1384835" cy="1384835"/>
            </a:xfrm>
            <a:prstGeom prst="rect">
              <a:avLst/>
            </a:prstGeom>
          </p:spPr>
        </p:pic>
        <p:sp>
          <p:nvSpPr>
            <p:cNvPr id="33" name="TextBox 32">
              <a:extLst>
                <a:ext uri="{FF2B5EF4-FFF2-40B4-BE49-F238E27FC236}">
                  <a16:creationId xmlns:a16="http://schemas.microsoft.com/office/drawing/2014/main" id="{256D050F-81E3-B0F9-D020-0CC1D2AAA859}"/>
                </a:ext>
              </a:extLst>
            </p:cNvPr>
            <p:cNvSpPr txBox="1"/>
            <p:nvPr/>
          </p:nvSpPr>
          <p:spPr>
            <a:xfrm>
              <a:off x="10842170" y="2341951"/>
              <a:ext cx="760021" cy="584775"/>
            </a:xfrm>
            <a:prstGeom prst="rect">
              <a:avLst/>
            </a:prstGeom>
            <a:noFill/>
          </p:spPr>
          <p:txBody>
            <a:bodyPr wrap="square" rtlCol="0">
              <a:spAutoFit/>
            </a:bodyPr>
            <a:lstStyle/>
            <a:p>
              <a:r>
                <a:rPr lang="en-US" sz="1600" dirty="0">
                  <a:solidFill>
                    <a:schemeClr val="bg2">
                      <a:lumMod val="50000"/>
                    </a:schemeClr>
                  </a:solidFill>
                  <a:latin typeface="Montserrat" panose="00000500000000000000" pitchFamily="2" charset="0"/>
                </a:rPr>
                <a:t>‘26</a:t>
              </a:r>
              <a:br>
                <a:rPr lang="en-US" sz="1600" dirty="0">
                  <a:solidFill>
                    <a:schemeClr val="bg2">
                      <a:lumMod val="50000"/>
                    </a:schemeClr>
                  </a:solidFill>
                  <a:latin typeface="Montserrat" panose="00000500000000000000" pitchFamily="2" charset="0"/>
                </a:rPr>
              </a:br>
              <a:r>
                <a:rPr lang="en-US" sz="1600" dirty="0">
                  <a:solidFill>
                    <a:schemeClr val="bg2">
                      <a:lumMod val="50000"/>
                    </a:schemeClr>
                  </a:solidFill>
                  <a:latin typeface="Montserrat" panose="00000500000000000000" pitchFamily="2" charset="0"/>
                </a:rPr>
                <a:t>Sept.</a:t>
              </a:r>
            </a:p>
          </p:txBody>
        </p:sp>
      </p:grpSp>
      <p:grpSp>
        <p:nvGrpSpPr>
          <p:cNvPr id="7" name="Group 6">
            <a:extLst>
              <a:ext uri="{FF2B5EF4-FFF2-40B4-BE49-F238E27FC236}">
                <a16:creationId xmlns:a16="http://schemas.microsoft.com/office/drawing/2014/main" id="{C445F566-87E1-8F82-7D4E-9F911192CDDB}"/>
              </a:ext>
            </a:extLst>
          </p:cNvPr>
          <p:cNvGrpSpPr/>
          <p:nvPr/>
        </p:nvGrpSpPr>
        <p:grpSpPr>
          <a:xfrm>
            <a:off x="5978759" y="3072514"/>
            <a:ext cx="5922006" cy="1384835"/>
            <a:chOff x="5978759" y="3072514"/>
            <a:chExt cx="5922006" cy="1384835"/>
          </a:xfrm>
        </p:grpSpPr>
        <p:grpSp>
          <p:nvGrpSpPr>
            <p:cNvPr id="5" name="Group 4">
              <a:extLst>
                <a:ext uri="{FF2B5EF4-FFF2-40B4-BE49-F238E27FC236}">
                  <a16:creationId xmlns:a16="http://schemas.microsoft.com/office/drawing/2014/main" id="{0DBE51BB-2921-EB97-D5BF-94851EAD502F}"/>
                </a:ext>
              </a:extLst>
            </p:cNvPr>
            <p:cNvGrpSpPr/>
            <p:nvPr/>
          </p:nvGrpSpPr>
          <p:grpSpPr>
            <a:xfrm>
              <a:off x="5978759" y="3511335"/>
              <a:ext cx="5302469" cy="795655"/>
              <a:chOff x="5978759" y="3511335"/>
              <a:chExt cx="5302469" cy="795655"/>
            </a:xfrm>
          </p:grpSpPr>
          <p:sp>
            <p:nvSpPr>
              <p:cNvPr id="16" name="TextBox 15">
                <a:extLst>
                  <a:ext uri="{FF2B5EF4-FFF2-40B4-BE49-F238E27FC236}">
                    <a16:creationId xmlns:a16="http://schemas.microsoft.com/office/drawing/2014/main" id="{144EE3AF-3A4B-F41B-E874-C1A68C8667AD}"/>
                  </a:ext>
                </a:extLst>
              </p:cNvPr>
              <p:cNvSpPr txBox="1"/>
              <p:nvPr/>
            </p:nvSpPr>
            <p:spPr>
              <a:xfrm>
                <a:off x="5978759" y="3511335"/>
                <a:ext cx="5302469" cy="584775"/>
              </a:xfrm>
              <a:prstGeom prst="rect">
                <a:avLst/>
              </a:prstGeom>
              <a:noFill/>
            </p:spPr>
            <p:txBody>
              <a:bodyPr wrap="square" rtlCol="0">
                <a:spAutoFit/>
              </a:bodyPr>
              <a:lstStyle/>
              <a:p>
                <a:r>
                  <a:rPr lang="en-US" sz="3200" dirty="0">
                    <a:solidFill>
                      <a:schemeClr val="bg2">
                        <a:lumMod val="50000"/>
                      </a:schemeClr>
                    </a:solidFill>
                    <a:latin typeface="+mj-lt"/>
                  </a:rPr>
                  <a:t>Connectivity test – Phase 2</a:t>
                </a:r>
                <a:endParaRPr lang="en-US" sz="2400" dirty="0">
                  <a:solidFill>
                    <a:schemeClr val="bg2">
                      <a:lumMod val="50000"/>
                    </a:schemeClr>
                  </a:solidFill>
                  <a:latin typeface="+mj-lt"/>
                </a:endParaRPr>
              </a:p>
            </p:txBody>
          </p:sp>
          <p:sp>
            <p:nvSpPr>
              <p:cNvPr id="24" name="TextBox 23">
                <a:extLst>
                  <a:ext uri="{FF2B5EF4-FFF2-40B4-BE49-F238E27FC236}">
                    <a16:creationId xmlns:a16="http://schemas.microsoft.com/office/drawing/2014/main" id="{ED935339-61E6-80E6-0E89-36615FB73FD7}"/>
                  </a:ext>
                </a:extLst>
              </p:cNvPr>
              <p:cNvSpPr txBox="1"/>
              <p:nvPr/>
            </p:nvSpPr>
            <p:spPr>
              <a:xfrm>
                <a:off x="6036625" y="3937658"/>
                <a:ext cx="4378036" cy="369332"/>
              </a:xfrm>
              <a:prstGeom prst="rect">
                <a:avLst/>
              </a:prstGeom>
              <a:noFill/>
            </p:spPr>
            <p:txBody>
              <a:bodyPr wrap="square" rtlCol="0">
                <a:spAutoFit/>
              </a:bodyPr>
              <a:lstStyle/>
              <a:p>
                <a:r>
                  <a:rPr lang="en-US" dirty="0">
                    <a:solidFill>
                      <a:schemeClr val="bg2">
                        <a:lumMod val="50000"/>
                      </a:schemeClr>
                    </a:solidFill>
                  </a:rPr>
                  <a:t>With all User Group members</a:t>
                </a:r>
              </a:p>
            </p:txBody>
          </p:sp>
        </p:grpSp>
        <p:pic>
          <p:nvPicPr>
            <p:cNvPr id="30" name="Graphic 29" descr="Flip calendar with solid fill">
              <a:extLst>
                <a:ext uri="{FF2B5EF4-FFF2-40B4-BE49-F238E27FC236}">
                  <a16:creationId xmlns:a16="http://schemas.microsoft.com/office/drawing/2014/main" id="{72DE5874-BFEA-A23B-004E-D9792B6EA9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15930" y="3072514"/>
              <a:ext cx="1384835" cy="1384835"/>
            </a:xfrm>
            <a:prstGeom prst="rect">
              <a:avLst/>
            </a:prstGeom>
          </p:spPr>
        </p:pic>
        <p:sp>
          <p:nvSpPr>
            <p:cNvPr id="34" name="TextBox 33">
              <a:extLst>
                <a:ext uri="{FF2B5EF4-FFF2-40B4-BE49-F238E27FC236}">
                  <a16:creationId xmlns:a16="http://schemas.microsoft.com/office/drawing/2014/main" id="{9ACABB24-8F0D-37F1-CC42-4043F48183D0}"/>
                </a:ext>
              </a:extLst>
            </p:cNvPr>
            <p:cNvSpPr txBox="1"/>
            <p:nvPr/>
          </p:nvSpPr>
          <p:spPr>
            <a:xfrm>
              <a:off x="10842170" y="3623941"/>
              <a:ext cx="760021" cy="646331"/>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‘26</a:t>
              </a:r>
              <a:br>
                <a:rPr lang="en-US" dirty="0">
                  <a:solidFill>
                    <a:schemeClr val="bg2">
                      <a:lumMod val="50000"/>
                    </a:schemeClr>
                  </a:solidFill>
                  <a:latin typeface="Montserrat" panose="00000500000000000000" pitchFamily="2" charset="0"/>
                </a:rPr>
              </a:br>
              <a:r>
                <a:rPr lang="en-US" dirty="0">
                  <a:solidFill>
                    <a:schemeClr val="bg2">
                      <a:lumMod val="50000"/>
                    </a:schemeClr>
                  </a:solidFill>
                  <a:latin typeface="Montserrat" panose="00000500000000000000" pitchFamily="2" charset="0"/>
                </a:rPr>
                <a:t>Nov.</a:t>
              </a:r>
            </a:p>
          </p:txBody>
        </p:sp>
      </p:grpSp>
      <p:grpSp>
        <p:nvGrpSpPr>
          <p:cNvPr id="8" name="Group 7">
            <a:extLst>
              <a:ext uri="{FF2B5EF4-FFF2-40B4-BE49-F238E27FC236}">
                <a16:creationId xmlns:a16="http://schemas.microsoft.com/office/drawing/2014/main" id="{5DD4C962-C086-B6CA-BCEE-129F031DDCB5}"/>
              </a:ext>
            </a:extLst>
          </p:cNvPr>
          <p:cNvGrpSpPr/>
          <p:nvPr/>
        </p:nvGrpSpPr>
        <p:grpSpPr>
          <a:xfrm>
            <a:off x="5978759" y="4483699"/>
            <a:ext cx="5922006" cy="1384835"/>
            <a:chOff x="5978759" y="4483699"/>
            <a:chExt cx="5922006" cy="1384835"/>
          </a:xfrm>
        </p:grpSpPr>
        <p:sp>
          <p:nvSpPr>
            <p:cNvPr id="19" name="TextBox 18">
              <a:extLst>
                <a:ext uri="{FF2B5EF4-FFF2-40B4-BE49-F238E27FC236}">
                  <a16:creationId xmlns:a16="http://schemas.microsoft.com/office/drawing/2014/main" id="{BDF27044-F8F1-21D7-AA1B-A08F56DEA41E}"/>
                </a:ext>
              </a:extLst>
            </p:cNvPr>
            <p:cNvSpPr txBox="1"/>
            <p:nvPr/>
          </p:nvSpPr>
          <p:spPr>
            <a:xfrm>
              <a:off x="5978759" y="4839441"/>
              <a:ext cx="5302469" cy="584775"/>
            </a:xfrm>
            <a:prstGeom prst="rect">
              <a:avLst/>
            </a:prstGeom>
            <a:noFill/>
          </p:spPr>
          <p:txBody>
            <a:bodyPr wrap="square" rtlCol="0">
              <a:spAutoFit/>
            </a:bodyPr>
            <a:lstStyle/>
            <a:p>
              <a:r>
                <a:rPr lang="en-US" sz="3200" dirty="0">
                  <a:solidFill>
                    <a:schemeClr val="bg2">
                      <a:lumMod val="50000"/>
                    </a:schemeClr>
                  </a:solidFill>
                  <a:latin typeface="+mj-lt"/>
                </a:rPr>
                <a:t>Connectivity test – Phase 3</a:t>
              </a:r>
              <a:endParaRPr lang="en-US" sz="2400" dirty="0">
                <a:solidFill>
                  <a:schemeClr val="bg2">
                    <a:lumMod val="50000"/>
                  </a:schemeClr>
                </a:solidFill>
                <a:latin typeface="+mj-lt"/>
              </a:endParaRPr>
            </a:p>
          </p:txBody>
        </p:sp>
        <p:sp>
          <p:nvSpPr>
            <p:cNvPr id="26" name="TextBox 25">
              <a:extLst>
                <a:ext uri="{FF2B5EF4-FFF2-40B4-BE49-F238E27FC236}">
                  <a16:creationId xmlns:a16="http://schemas.microsoft.com/office/drawing/2014/main" id="{073E5E04-B6B3-1C41-0A2F-A98817DFFF00}"/>
                </a:ext>
              </a:extLst>
            </p:cNvPr>
            <p:cNvSpPr txBox="1"/>
            <p:nvPr/>
          </p:nvSpPr>
          <p:spPr>
            <a:xfrm>
              <a:off x="6036625" y="5256721"/>
              <a:ext cx="4378036" cy="369332"/>
            </a:xfrm>
            <a:prstGeom prst="rect">
              <a:avLst/>
            </a:prstGeom>
            <a:noFill/>
          </p:spPr>
          <p:txBody>
            <a:bodyPr wrap="square" rtlCol="0">
              <a:spAutoFit/>
            </a:bodyPr>
            <a:lstStyle/>
            <a:p>
              <a:r>
                <a:rPr lang="en-US" dirty="0">
                  <a:solidFill>
                    <a:schemeClr val="bg2">
                      <a:lumMod val="50000"/>
                    </a:schemeClr>
                  </a:solidFill>
                </a:rPr>
                <a:t>With every Market Participants</a:t>
              </a:r>
            </a:p>
          </p:txBody>
        </p:sp>
        <p:pic>
          <p:nvPicPr>
            <p:cNvPr id="32" name="Graphic 31" descr="Flip calendar with solid fill">
              <a:extLst>
                <a:ext uri="{FF2B5EF4-FFF2-40B4-BE49-F238E27FC236}">
                  <a16:creationId xmlns:a16="http://schemas.microsoft.com/office/drawing/2014/main" id="{492322F9-6CFF-D968-2D12-5FEBC3D9EDF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15930" y="4483699"/>
              <a:ext cx="1384835" cy="1384835"/>
            </a:xfrm>
            <a:prstGeom prst="rect">
              <a:avLst/>
            </a:prstGeom>
          </p:spPr>
        </p:pic>
        <p:sp>
          <p:nvSpPr>
            <p:cNvPr id="35" name="TextBox 34">
              <a:extLst>
                <a:ext uri="{FF2B5EF4-FFF2-40B4-BE49-F238E27FC236}">
                  <a16:creationId xmlns:a16="http://schemas.microsoft.com/office/drawing/2014/main" id="{92BAF716-459A-715D-A35B-B5D9449BCEBD}"/>
                </a:ext>
              </a:extLst>
            </p:cNvPr>
            <p:cNvSpPr txBox="1"/>
            <p:nvPr/>
          </p:nvSpPr>
          <p:spPr>
            <a:xfrm>
              <a:off x="10900336" y="5030865"/>
              <a:ext cx="742930" cy="646331"/>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‘27</a:t>
              </a:r>
              <a:br>
                <a:rPr lang="en-US" dirty="0">
                  <a:solidFill>
                    <a:schemeClr val="bg2">
                      <a:lumMod val="50000"/>
                    </a:schemeClr>
                  </a:solidFill>
                  <a:latin typeface="Montserrat" panose="00000500000000000000" pitchFamily="2" charset="0"/>
                </a:rPr>
              </a:br>
              <a:r>
                <a:rPr lang="en-US" dirty="0">
                  <a:solidFill>
                    <a:schemeClr val="bg2">
                      <a:lumMod val="50000"/>
                    </a:schemeClr>
                  </a:solidFill>
                  <a:latin typeface="Montserrat" panose="00000500000000000000" pitchFamily="2" charset="0"/>
                </a:rPr>
                <a:t>Jan.</a:t>
              </a:r>
            </a:p>
          </p:txBody>
        </p:sp>
      </p:grpSp>
      <p:pic>
        <p:nvPicPr>
          <p:cNvPr id="18" name="Picture 17">
            <a:extLst>
              <a:ext uri="{FF2B5EF4-FFF2-40B4-BE49-F238E27FC236}">
                <a16:creationId xmlns:a16="http://schemas.microsoft.com/office/drawing/2014/main" id="{D061D45E-0E37-413B-2776-B508B6D44159}"/>
              </a:ext>
            </a:extLst>
          </p:cNvPr>
          <p:cNvPicPr>
            <a:picLocks noChangeAspect="1"/>
          </p:cNvPicPr>
          <p:nvPr/>
        </p:nvPicPr>
        <p:blipFill>
          <a:blip r:embed="rId4" cstate="print">
            <a:biLevel thresh="25000"/>
            <a:extLst>
              <a:ext uri="{BEBA8EAE-BF5A-486C-A8C5-ECC9F3942E4B}">
                <a14:imgProps xmlns:a14="http://schemas.microsoft.com/office/drawing/2010/main">
                  <a14:imgLayer r:embed="rId5">
                    <a14:imgEffect>
                      <a14:colorTemperature colorTemp="1500"/>
                    </a14:imgEffect>
                    <a14:imgEffect>
                      <a14:saturation sat="0"/>
                    </a14:imgEffect>
                    <a14:imgEffect>
                      <a14:brightnessContrast bright="-100000" contrast="-70000"/>
                    </a14:imgEffect>
                  </a14:imgLayer>
                </a14:imgProps>
              </a:ext>
              <a:ext uri="{28A0092B-C50C-407E-A947-70E740481C1C}">
                <a14:useLocalDpi xmlns:a14="http://schemas.microsoft.com/office/drawing/2010/main" val="0"/>
              </a:ext>
            </a:extLst>
          </a:blip>
          <a:stretch>
            <a:fillRect/>
          </a:stretch>
        </p:blipFill>
        <p:spPr>
          <a:xfrm>
            <a:off x="249084" y="2445200"/>
            <a:ext cx="2421394" cy="2418925"/>
          </a:xfrm>
          <a:prstGeom prst="rect">
            <a:avLst/>
          </a:prstGeom>
        </p:spPr>
      </p:pic>
    </p:spTree>
    <p:extLst>
      <p:ext uri="{BB962C8B-B14F-4D97-AF65-F5344CB8AC3E}">
        <p14:creationId xmlns:p14="http://schemas.microsoft.com/office/powerpoint/2010/main" val="20691794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750" fill="hold"/>
                                        <p:tgtEl>
                                          <p:spTgt spid="14"/>
                                        </p:tgtEl>
                                        <p:attrNameLst>
                                          <p:attrName>ppt_w</p:attrName>
                                        </p:attrNameLst>
                                      </p:cBhvr>
                                      <p:tavLst>
                                        <p:tav tm="0">
                                          <p:val>
                                            <p:fltVal val="0"/>
                                          </p:val>
                                        </p:tav>
                                        <p:tav tm="100000">
                                          <p:val>
                                            <p:strVal val="#ppt_w"/>
                                          </p:val>
                                        </p:tav>
                                      </p:tavLst>
                                    </p:anim>
                                    <p:anim calcmode="lin" valueType="num">
                                      <p:cBhvr>
                                        <p:cTn id="8" dur="750" fill="hold"/>
                                        <p:tgtEl>
                                          <p:spTgt spid="14"/>
                                        </p:tgtEl>
                                        <p:attrNameLst>
                                          <p:attrName>ppt_h</p:attrName>
                                        </p:attrNameLst>
                                      </p:cBhvr>
                                      <p:tavLst>
                                        <p:tav tm="0">
                                          <p:val>
                                            <p:fltVal val="0"/>
                                          </p:val>
                                        </p:tav>
                                        <p:tav tm="100000">
                                          <p:val>
                                            <p:strVal val="#ppt_h"/>
                                          </p:val>
                                        </p:tav>
                                      </p:tavLst>
                                    </p:anim>
                                    <p:animEffect transition="in" filter="fade">
                                      <p:cBhvr>
                                        <p:cTn id="9" dur="750"/>
                                        <p:tgtEl>
                                          <p:spTgt spid="14"/>
                                        </p:tgtEl>
                                      </p:cBhvr>
                                    </p:animEffect>
                                  </p:childTnLst>
                                </p:cTn>
                              </p:par>
                              <p:par>
                                <p:cTn id="10" presetID="22" presetClass="entr" presetSubtype="1"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1000"/>
                                        <p:tgtEl>
                                          <p:spTgt spid="2"/>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750" fill="hold"/>
                                        <p:tgtEl>
                                          <p:spTgt spid="20"/>
                                        </p:tgtEl>
                                        <p:attrNameLst>
                                          <p:attrName>ppt_w</p:attrName>
                                        </p:attrNameLst>
                                      </p:cBhvr>
                                      <p:tavLst>
                                        <p:tav tm="0">
                                          <p:val>
                                            <p:fltVal val="0"/>
                                          </p:val>
                                        </p:tav>
                                        <p:tav tm="100000">
                                          <p:val>
                                            <p:strVal val="#ppt_w"/>
                                          </p:val>
                                        </p:tav>
                                      </p:tavLst>
                                    </p:anim>
                                    <p:anim calcmode="lin" valueType="num">
                                      <p:cBhvr>
                                        <p:cTn id="17" dur="750" fill="hold"/>
                                        <p:tgtEl>
                                          <p:spTgt spid="20"/>
                                        </p:tgtEl>
                                        <p:attrNameLst>
                                          <p:attrName>ppt_h</p:attrName>
                                        </p:attrNameLst>
                                      </p:cBhvr>
                                      <p:tavLst>
                                        <p:tav tm="0">
                                          <p:val>
                                            <p:fltVal val="0"/>
                                          </p:val>
                                        </p:tav>
                                        <p:tav tm="100000">
                                          <p:val>
                                            <p:strVal val="#ppt_h"/>
                                          </p:val>
                                        </p:tav>
                                      </p:tavLst>
                                    </p:anim>
                                    <p:animEffect transition="in" filter="fade">
                                      <p:cBhvr>
                                        <p:cTn id="18" dur="750"/>
                                        <p:tgtEl>
                                          <p:spTgt spid="20"/>
                                        </p:tgtEl>
                                      </p:cBhvr>
                                    </p:animEffect>
                                  </p:childTnLst>
                                </p:cTn>
                              </p:par>
                              <p:par>
                                <p:cTn id="19" presetID="22" presetClass="entr" presetSubtype="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1000"/>
                                        <p:tgtEl>
                                          <p:spTgt spid="7"/>
                                        </p:tgtEl>
                                      </p:cBhvr>
                                    </p:animEffect>
                                  </p:childTnLst>
                                </p:cTn>
                              </p:par>
                            </p:childTnLst>
                          </p:cTn>
                        </p:par>
                        <p:par>
                          <p:cTn id="22" fill="hold">
                            <p:stCondLst>
                              <p:cond delay="2000"/>
                            </p:stCondLst>
                            <p:childTnLst>
                              <p:par>
                                <p:cTn id="23" presetID="53" presetClass="entr" presetSubtype="16" fill="hold" grpId="0" nodeType="after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750" fill="hold"/>
                                        <p:tgtEl>
                                          <p:spTgt spid="21"/>
                                        </p:tgtEl>
                                        <p:attrNameLst>
                                          <p:attrName>ppt_w</p:attrName>
                                        </p:attrNameLst>
                                      </p:cBhvr>
                                      <p:tavLst>
                                        <p:tav tm="0">
                                          <p:val>
                                            <p:fltVal val="0"/>
                                          </p:val>
                                        </p:tav>
                                        <p:tav tm="100000">
                                          <p:val>
                                            <p:strVal val="#ppt_w"/>
                                          </p:val>
                                        </p:tav>
                                      </p:tavLst>
                                    </p:anim>
                                    <p:anim calcmode="lin" valueType="num">
                                      <p:cBhvr>
                                        <p:cTn id="26" dur="750" fill="hold"/>
                                        <p:tgtEl>
                                          <p:spTgt spid="21"/>
                                        </p:tgtEl>
                                        <p:attrNameLst>
                                          <p:attrName>ppt_h</p:attrName>
                                        </p:attrNameLst>
                                      </p:cBhvr>
                                      <p:tavLst>
                                        <p:tav tm="0">
                                          <p:val>
                                            <p:fltVal val="0"/>
                                          </p:val>
                                        </p:tav>
                                        <p:tav tm="100000">
                                          <p:val>
                                            <p:strVal val="#ppt_h"/>
                                          </p:val>
                                        </p:tav>
                                      </p:tavLst>
                                    </p:anim>
                                    <p:animEffect transition="in" filter="fade">
                                      <p:cBhvr>
                                        <p:cTn id="27" dur="750"/>
                                        <p:tgtEl>
                                          <p:spTgt spid="21"/>
                                        </p:tgtEl>
                                      </p:cBhvr>
                                    </p:animEffect>
                                  </p:childTnLst>
                                </p:cTn>
                              </p:par>
                              <p:par>
                                <p:cTn id="28" presetID="22" presetClass="entr" presetSubtype="1"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up)">
                                      <p:cBhvr>
                                        <p:cTn id="3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0" grpId="0" animBg="1"/>
      <p:bldP spid="2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195C889-76E7-445D-48E5-88CDFEE2C83A}"/>
              </a:ext>
            </a:extLst>
          </p:cNvPr>
          <p:cNvSpPr>
            <a:spLocks noGrp="1"/>
          </p:cNvSpPr>
          <p:nvPr>
            <p:ph type="dt" sz="half" idx="10"/>
          </p:nvPr>
        </p:nvSpPr>
        <p:spPr/>
        <p:txBody>
          <a:bodyPr/>
          <a:lstStyle/>
          <a:p>
            <a:pPr>
              <a:defRPr/>
            </a:pPr>
            <a:fld id="{F9C7E00F-FED9-421A-96EE-411D12DB5652}" type="datetime1">
              <a:rPr lang="en-US" smtClean="0"/>
              <a:t>9/11/2026</a:t>
            </a:fld>
            <a:endParaRPr lang="en-US"/>
          </a:p>
        </p:txBody>
      </p:sp>
      <p:sp>
        <p:nvSpPr>
          <p:cNvPr id="5" name="Footer Placeholder 4">
            <a:extLst>
              <a:ext uri="{FF2B5EF4-FFF2-40B4-BE49-F238E27FC236}">
                <a16:creationId xmlns:a16="http://schemas.microsoft.com/office/drawing/2014/main" id="{0AD75C59-0FDB-588B-7596-CDCAE0E46EED}"/>
              </a:ext>
            </a:extLst>
          </p:cNvPr>
          <p:cNvSpPr>
            <a:spLocks noGrp="1"/>
          </p:cNvSpPr>
          <p:nvPr>
            <p:ph type="ftr" sz="quarter" idx="11"/>
          </p:nvPr>
        </p:nvSpPr>
        <p:spPr/>
        <p:txBody>
          <a:bodyPr/>
          <a:lstStyle/>
          <a:p>
            <a:pPr>
              <a:defRPr/>
            </a:pPr>
            <a:r>
              <a:rPr lang="en-US"/>
              <a:t>JAO S.A. | Open Call | Public | Uncontrolled copy</a:t>
            </a:r>
          </a:p>
        </p:txBody>
      </p:sp>
      <p:sp>
        <p:nvSpPr>
          <p:cNvPr id="6" name="Slide Number Placeholder 5">
            <a:extLst>
              <a:ext uri="{FF2B5EF4-FFF2-40B4-BE49-F238E27FC236}">
                <a16:creationId xmlns:a16="http://schemas.microsoft.com/office/drawing/2014/main" id="{7366339B-7971-EEBA-A83E-09355705F9D7}"/>
              </a:ext>
            </a:extLst>
          </p:cNvPr>
          <p:cNvSpPr>
            <a:spLocks noGrp="1"/>
          </p:cNvSpPr>
          <p:nvPr>
            <p:ph type="sldNum" sz="quarter" idx="12"/>
          </p:nvPr>
        </p:nvSpPr>
        <p:spPr/>
        <p:txBody>
          <a:bodyPr/>
          <a:lstStyle/>
          <a:p>
            <a:fld id="{5F994C03-1725-4089-B780-A3C3763C7BBF}" type="slidenum">
              <a:rPr lang="en-US" altLang="tr-TR" smtClean="0"/>
              <a:pPr/>
              <a:t>24</a:t>
            </a:fld>
            <a:endParaRPr lang="en-US" altLang="tr-TR"/>
          </a:p>
        </p:txBody>
      </p:sp>
      <p:pic>
        <p:nvPicPr>
          <p:cNvPr id="7" name="Online Media 6" title="Orion - JAO's new allocation platform - Demo 02">
            <a:hlinkClick r:id="" action="ppaction://media"/>
            <a:extLst>
              <a:ext uri="{FF2B5EF4-FFF2-40B4-BE49-F238E27FC236}">
                <a16:creationId xmlns:a16="http://schemas.microsoft.com/office/drawing/2014/main" id="{D96313A5-81EE-661F-901E-19AD227E1AA7}"/>
              </a:ext>
            </a:extLst>
          </p:cNvPr>
          <p:cNvPicPr>
            <a:picLocks noGrp="1" noRot="1" noChangeAspect="1"/>
          </p:cNvPicPr>
          <p:nvPr>
            <p:ph idx="1"/>
            <a:videoFile r:link="rId1"/>
          </p:nvPr>
        </p:nvPicPr>
        <p:blipFill>
          <a:blip r:embed="rId4"/>
          <a:stretch>
            <a:fillRect/>
          </a:stretch>
        </p:blipFill>
        <p:spPr>
          <a:xfrm>
            <a:off x="1271876" y="201336"/>
            <a:ext cx="10920124" cy="6170430"/>
          </a:xfrm>
          <a:prstGeom prst="rect">
            <a:avLst/>
          </a:prstGeom>
        </p:spPr>
      </p:pic>
    </p:spTree>
    <p:extLst>
      <p:ext uri="{BB962C8B-B14F-4D97-AF65-F5344CB8AC3E}">
        <p14:creationId xmlns:p14="http://schemas.microsoft.com/office/powerpoint/2010/main" val="1151806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B8ED9-A312-2EF0-95C8-41E61DEC7BBD}"/>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3BD1D6-0CA7-B8F3-CD20-27A5E86FA45F}"/>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D680C831-64CB-1BCB-26F2-C3C5057032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493" y="-215901"/>
            <a:ext cx="8773561" cy="6858000"/>
          </a:xfrm>
          <a:prstGeom prst="rect">
            <a:avLst/>
          </a:prstGeom>
        </p:spPr>
      </p:pic>
      <p:sp>
        <p:nvSpPr>
          <p:cNvPr id="6" name="Oval 5">
            <a:extLst>
              <a:ext uri="{FF2B5EF4-FFF2-40B4-BE49-F238E27FC236}">
                <a16:creationId xmlns:a16="http://schemas.microsoft.com/office/drawing/2014/main" id="{109FFD38-D779-3D0E-FD6F-11C7DF827BF5}"/>
              </a:ext>
            </a:extLst>
          </p:cNvPr>
          <p:cNvSpPr/>
          <p:nvPr/>
        </p:nvSpPr>
        <p:spPr>
          <a:xfrm>
            <a:off x="8977200"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5187F2F-E5E6-02E8-3356-2BCE626E83B2}"/>
              </a:ext>
            </a:extLst>
          </p:cNvPr>
          <p:cNvSpPr txBox="1"/>
          <p:nvPr/>
        </p:nvSpPr>
        <p:spPr>
          <a:xfrm>
            <a:off x="9504017" y="2612935"/>
            <a:ext cx="2687983" cy="1200329"/>
          </a:xfrm>
          <a:prstGeom prst="rect">
            <a:avLst/>
          </a:prstGeom>
          <a:noFill/>
        </p:spPr>
        <p:txBody>
          <a:bodyPr wrap="square" rtlCol="0">
            <a:spAutoFit/>
          </a:bodyPr>
          <a:lstStyle/>
          <a:p>
            <a:r>
              <a:rPr lang="en-US" sz="3600" dirty="0">
                <a:solidFill>
                  <a:schemeClr val="bg1"/>
                </a:solidFill>
                <a:latin typeface="+mj-lt"/>
              </a:rPr>
              <a:t>JAO</a:t>
            </a:r>
            <a:br>
              <a:rPr lang="en-US" sz="3600" dirty="0">
                <a:solidFill>
                  <a:schemeClr val="bg1"/>
                </a:solidFill>
                <a:latin typeface="+mj-lt"/>
              </a:rPr>
            </a:br>
            <a:r>
              <a:rPr lang="en-US" sz="3600" dirty="0">
                <a:solidFill>
                  <a:schemeClr val="bg1"/>
                </a:solidFill>
                <a:latin typeface="+mj-lt"/>
              </a:rPr>
              <a:t>Support Hub</a:t>
            </a:r>
            <a:endParaRPr lang="en-GB" sz="3600" dirty="0">
              <a:solidFill>
                <a:schemeClr val="bg1"/>
              </a:solidFill>
              <a:latin typeface="+mj-lt"/>
            </a:endParaRPr>
          </a:p>
        </p:txBody>
      </p:sp>
      <p:sp>
        <p:nvSpPr>
          <p:cNvPr id="3" name="Date Placeholder 2">
            <a:extLst>
              <a:ext uri="{FF2B5EF4-FFF2-40B4-BE49-F238E27FC236}">
                <a16:creationId xmlns:a16="http://schemas.microsoft.com/office/drawing/2014/main" id="{657E5EA7-3EDA-4895-14CB-A66E0CFD34D6}"/>
              </a:ext>
            </a:extLst>
          </p:cNvPr>
          <p:cNvSpPr>
            <a:spLocks noGrp="1"/>
          </p:cNvSpPr>
          <p:nvPr>
            <p:ph type="dt" sz="half" idx="10"/>
          </p:nvPr>
        </p:nvSpPr>
        <p:spPr/>
        <p:txBody>
          <a:bodyPr/>
          <a:lstStyle/>
          <a:p>
            <a:pPr>
              <a:defRPr/>
            </a:pPr>
            <a:fld id="{0DB253D8-ACEB-423F-9ED3-B5AF98B8C854}" type="datetime1">
              <a:rPr lang="en-US" smtClean="0"/>
              <a:t>9/11/2026</a:t>
            </a:fld>
            <a:endParaRPr lang="en-US"/>
          </a:p>
        </p:txBody>
      </p:sp>
      <p:sp>
        <p:nvSpPr>
          <p:cNvPr id="7" name="Slide Number Placeholder 6">
            <a:extLst>
              <a:ext uri="{FF2B5EF4-FFF2-40B4-BE49-F238E27FC236}">
                <a16:creationId xmlns:a16="http://schemas.microsoft.com/office/drawing/2014/main" id="{636D7463-29DA-84A8-FBFE-78CFB2CC9DFB}"/>
              </a:ext>
            </a:extLst>
          </p:cNvPr>
          <p:cNvSpPr>
            <a:spLocks noGrp="1"/>
          </p:cNvSpPr>
          <p:nvPr>
            <p:ph type="sldNum" sz="quarter" idx="12"/>
          </p:nvPr>
        </p:nvSpPr>
        <p:spPr/>
        <p:txBody>
          <a:bodyPr/>
          <a:lstStyle/>
          <a:p>
            <a:fld id="{F2D0F6CC-7A35-45B5-8491-B4B328EB7009}" type="slidenum">
              <a:rPr lang="en-US" altLang="tr-TR" smtClean="0"/>
              <a:pPr/>
              <a:t>25</a:t>
            </a:fld>
            <a:endParaRPr lang="en-US" altLang="tr-TR"/>
          </a:p>
        </p:txBody>
      </p:sp>
    </p:spTree>
    <p:extLst>
      <p:ext uri="{BB962C8B-B14F-4D97-AF65-F5344CB8AC3E}">
        <p14:creationId xmlns:p14="http://schemas.microsoft.com/office/powerpoint/2010/main" val="547168818"/>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2E9F7-F395-7E46-AE79-3263029FA7AD}"/>
              </a:ext>
            </a:extLst>
          </p:cNvPr>
          <p:cNvSpPr>
            <a:spLocks noGrp="1"/>
          </p:cNvSpPr>
          <p:nvPr>
            <p:ph type="title"/>
          </p:nvPr>
        </p:nvSpPr>
        <p:spPr>
          <a:xfrm>
            <a:off x="871843" y="607702"/>
            <a:ext cx="5351536" cy="880274"/>
          </a:xfrm>
        </p:spPr>
        <p:txBody>
          <a:bodyPr>
            <a:noAutofit/>
          </a:bodyPr>
          <a:lstStyle/>
          <a:p>
            <a:r>
              <a:rPr lang="en-GB" sz="4400" dirty="0">
                <a:solidFill>
                  <a:schemeClr val="tx1">
                    <a:lumMod val="65000"/>
                    <a:lumOff val="35000"/>
                  </a:schemeClr>
                </a:solidFill>
                <a:latin typeface="Montserrat" panose="00000500000000000000" pitchFamily="2" charset="0"/>
                <a:cs typeface="Calibri"/>
              </a:rPr>
              <a:t>JAO Support Hub</a:t>
            </a:r>
            <a:endParaRPr lang="en-GB" sz="4400" dirty="0">
              <a:solidFill>
                <a:schemeClr val="tx1">
                  <a:lumMod val="65000"/>
                  <a:lumOff val="35000"/>
                </a:schemeClr>
              </a:solidFill>
              <a:latin typeface="Montserrat" panose="00000500000000000000" pitchFamily="2" charset="0"/>
              <a:ea typeface="Calibri Light"/>
              <a:cs typeface="Calibri"/>
            </a:endParaRPr>
          </a:p>
        </p:txBody>
      </p:sp>
      <p:sp>
        <p:nvSpPr>
          <p:cNvPr id="4" name="Footer Placeholder 3">
            <a:extLst>
              <a:ext uri="{FF2B5EF4-FFF2-40B4-BE49-F238E27FC236}">
                <a16:creationId xmlns:a16="http://schemas.microsoft.com/office/drawing/2014/main" id="{F9E16BAE-9342-1142-B36F-0999EA514671}"/>
              </a:ext>
            </a:extLst>
          </p:cNvPr>
          <p:cNvSpPr>
            <a:spLocks noGrp="1"/>
          </p:cNvSpPr>
          <p:nvPr>
            <p:ph type="ftr" sz="quarter" idx="11"/>
          </p:nvPr>
        </p:nvSpPr>
        <p:spPr/>
        <p:txBody>
          <a:bodyPr/>
          <a:lstStyle/>
          <a:p>
            <a:pPr>
              <a:defRPr/>
            </a:pPr>
            <a:r>
              <a:rPr lang="en-US">
                <a:latin typeface="Montserrat" panose="00000500000000000000" pitchFamily="2" charset="0"/>
              </a:rPr>
              <a:t>JAO S.A. | Open Call | Public | Uncontrolled copy</a:t>
            </a:r>
          </a:p>
        </p:txBody>
      </p:sp>
      <p:sp>
        <p:nvSpPr>
          <p:cNvPr id="3" name="Rectangle 2">
            <a:extLst>
              <a:ext uri="{FF2B5EF4-FFF2-40B4-BE49-F238E27FC236}">
                <a16:creationId xmlns:a16="http://schemas.microsoft.com/office/drawing/2014/main" id="{4ADC1D2E-6F6E-41D5-D81F-0EEA3958A124}"/>
              </a:ext>
            </a:extLst>
          </p:cNvPr>
          <p:cNvSpPr/>
          <p:nvPr/>
        </p:nvSpPr>
        <p:spPr>
          <a:xfrm>
            <a:off x="0" y="1983550"/>
            <a:ext cx="2980706" cy="4402179"/>
          </a:xfrm>
          <a:prstGeom prst="rect">
            <a:avLst/>
          </a:prstGeom>
          <a:solidFill>
            <a:srgbClr val="9600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Montserrat" panose="00000500000000000000" pitchFamily="2" charset="0"/>
            </a:endParaRPr>
          </a:p>
        </p:txBody>
      </p:sp>
      <p:sp>
        <p:nvSpPr>
          <p:cNvPr id="5" name="TextBox 4">
            <a:extLst>
              <a:ext uri="{FF2B5EF4-FFF2-40B4-BE49-F238E27FC236}">
                <a16:creationId xmlns:a16="http://schemas.microsoft.com/office/drawing/2014/main" id="{84FC6A0A-B421-1B94-DDDC-65CA443CCBFB}"/>
              </a:ext>
            </a:extLst>
          </p:cNvPr>
          <p:cNvSpPr txBox="1"/>
          <p:nvPr/>
        </p:nvSpPr>
        <p:spPr>
          <a:xfrm>
            <a:off x="853724" y="1230769"/>
            <a:ext cx="6365582" cy="461665"/>
          </a:xfrm>
          <a:prstGeom prst="rect">
            <a:avLst/>
          </a:prstGeom>
          <a:noFill/>
        </p:spPr>
        <p:txBody>
          <a:bodyPr wrap="square" lIns="91440" tIns="45720" rIns="91440" bIns="45720" rtlCol="0" anchor="t">
            <a:spAutoFit/>
          </a:bodyPr>
          <a:lstStyle/>
          <a:p>
            <a:r>
              <a:rPr lang="en-GB" sz="2400" dirty="0">
                <a:solidFill>
                  <a:schemeClr val="tx1">
                    <a:lumMod val="65000"/>
                    <a:lumOff val="35000"/>
                  </a:schemeClr>
                </a:solidFill>
                <a:latin typeface="Montserrat" panose="00000500000000000000" pitchFamily="2" charset="0"/>
                <a:cs typeface="Arial"/>
              </a:rPr>
              <a:t>More than a ticketing platform</a:t>
            </a:r>
            <a:endParaRPr lang="en-GB" sz="2400" dirty="0">
              <a:solidFill>
                <a:schemeClr val="tx1">
                  <a:lumMod val="65000"/>
                  <a:lumOff val="35000"/>
                </a:schemeClr>
              </a:solidFill>
              <a:latin typeface="Montserrat" panose="00000500000000000000" pitchFamily="2" charset="0"/>
              <a:ea typeface="Calibri Light"/>
              <a:cs typeface="Arial"/>
            </a:endParaRPr>
          </a:p>
        </p:txBody>
      </p:sp>
      <p:pic>
        <p:nvPicPr>
          <p:cNvPr id="8" name="Graphic 7" descr="Call center with solid fill">
            <a:extLst>
              <a:ext uri="{FF2B5EF4-FFF2-40B4-BE49-F238E27FC236}">
                <a16:creationId xmlns:a16="http://schemas.microsoft.com/office/drawing/2014/main" id="{D131AC03-1183-6DA2-A3E3-12F167268A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7462" y="2712764"/>
            <a:ext cx="2465782" cy="2465782"/>
          </a:xfrm>
          <a:prstGeom prst="rect">
            <a:avLst/>
          </a:prstGeom>
        </p:spPr>
      </p:pic>
      <p:sp>
        <p:nvSpPr>
          <p:cNvPr id="6" name="Slide Number Placeholder 5">
            <a:extLst>
              <a:ext uri="{FF2B5EF4-FFF2-40B4-BE49-F238E27FC236}">
                <a16:creationId xmlns:a16="http://schemas.microsoft.com/office/drawing/2014/main" id="{7BC4AA8B-CDC9-CABC-41C4-8076345BF0DB}"/>
              </a:ext>
            </a:extLst>
          </p:cNvPr>
          <p:cNvSpPr>
            <a:spLocks noGrp="1"/>
          </p:cNvSpPr>
          <p:nvPr>
            <p:ph type="sldNum" sz="quarter" idx="12"/>
          </p:nvPr>
        </p:nvSpPr>
        <p:spPr/>
        <p:txBody>
          <a:bodyPr/>
          <a:lstStyle/>
          <a:p>
            <a:fld id="{1C49AE54-70AB-4959-BB99-F77CE3D3F279}" type="slidenum">
              <a:rPr lang="en-US" altLang="tr-TR" smtClean="0">
                <a:latin typeface="Montserrat" panose="00000500000000000000" pitchFamily="2" charset="0"/>
              </a:rPr>
              <a:pPr/>
              <a:t>26</a:t>
            </a:fld>
            <a:endParaRPr lang="en-US" altLang="tr-TR">
              <a:latin typeface="Montserrat" panose="00000500000000000000" pitchFamily="2" charset="0"/>
            </a:endParaRPr>
          </a:p>
        </p:txBody>
      </p:sp>
      <p:sp>
        <p:nvSpPr>
          <p:cNvPr id="7" name="TextBox 6">
            <a:extLst>
              <a:ext uri="{FF2B5EF4-FFF2-40B4-BE49-F238E27FC236}">
                <a16:creationId xmlns:a16="http://schemas.microsoft.com/office/drawing/2014/main" id="{CE5E4DA4-1EA0-9B42-DC0B-1F1F00AD52BB}"/>
              </a:ext>
            </a:extLst>
          </p:cNvPr>
          <p:cNvSpPr txBox="1"/>
          <p:nvPr/>
        </p:nvSpPr>
        <p:spPr>
          <a:xfrm>
            <a:off x="5793582" y="2237469"/>
            <a:ext cx="4421981" cy="400110"/>
          </a:xfrm>
          <a:prstGeom prst="rect">
            <a:avLst/>
          </a:prstGeom>
          <a:noFill/>
        </p:spPr>
        <p:txBody>
          <a:bodyPr wrap="square" rtlCol="0">
            <a:spAutoFit/>
          </a:bodyPr>
          <a:lstStyle/>
          <a:p>
            <a:r>
              <a:rPr lang="en-GB" sz="2000" dirty="0">
                <a:solidFill>
                  <a:schemeClr val="tx1">
                    <a:lumMod val="65000"/>
                    <a:lumOff val="35000"/>
                  </a:schemeClr>
                </a:solidFill>
                <a:latin typeface="Montserrat" panose="00000500000000000000" pitchFamily="2" charset="0"/>
              </a:rPr>
              <a:t>Ticketing</a:t>
            </a:r>
          </a:p>
        </p:txBody>
      </p:sp>
      <p:pic>
        <p:nvPicPr>
          <p:cNvPr id="13" name="Picture 12" descr="A black background with a black square&#10;&#10;AI-generated content may be incorrect.">
            <a:extLst>
              <a:ext uri="{FF2B5EF4-FFF2-40B4-BE49-F238E27FC236}">
                <a16:creationId xmlns:a16="http://schemas.microsoft.com/office/drawing/2014/main" id="{AE3C0403-B4F7-7297-2878-C448FA584DEF}"/>
              </a:ext>
            </a:extLst>
          </p:cNvPr>
          <p:cNvPicPr>
            <a:picLocks noChangeAspect="1"/>
          </p:cNvPicPr>
          <p:nvPr/>
        </p:nvPicPr>
        <p:blipFill>
          <a:blip r:embed="rId4">
            <a:duotone>
              <a:schemeClr val="accent1">
                <a:shade val="45000"/>
                <a:satMod val="135000"/>
              </a:schemeClr>
              <a:prstClr val="white"/>
            </a:duotone>
          </a:blip>
          <a:stretch>
            <a:fillRect/>
          </a:stretch>
        </p:blipFill>
        <p:spPr>
          <a:xfrm>
            <a:off x="4933266" y="1983550"/>
            <a:ext cx="917465" cy="917465"/>
          </a:xfrm>
          <a:prstGeom prst="rect">
            <a:avLst/>
          </a:prstGeom>
        </p:spPr>
      </p:pic>
      <p:sp>
        <p:nvSpPr>
          <p:cNvPr id="9" name="TextBox 8">
            <a:extLst>
              <a:ext uri="{FF2B5EF4-FFF2-40B4-BE49-F238E27FC236}">
                <a16:creationId xmlns:a16="http://schemas.microsoft.com/office/drawing/2014/main" id="{14A36851-DE8A-0070-739B-DC769B78DA7E}"/>
              </a:ext>
            </a:extLst>
          </p:cNvPr>
          <p:cNvSpPr txBox="1"/>
          <p:nvPr/>
        </p:nvSpPr>
        <p:spPr>
          <a:xfrm>
            <a:off x="5850731" y="3306671"/>
            <a:ext cx="4150519" cy="400110"/>
          </a:xfrm>
          <a:prstGeom prst="rect">
            <a:avLst/>
          </a:prstGeom>
          <a:noFill/>
        </p:spPr>
        <p:txBody>
          <a:bodyPr wrap="square" rtlCol="0">
            <a:spAutoFit/>
          </a:bodyPr>
          <a:lstStyle/>
          <a:p>
            <a:r>
              <a:rPr lang="en-US" sz="2000" dirty="0">
                <a:solidFill>
                  <a:schemeClr val="tx1">
                    <a:lumMod val="65000"/>
                    <a:lumOff val="35000"/>
                  </a:schemeClr>
                </a:solidFill>
                <a:latin typeface="Montserrat" panose="00000500000000000000" pitchFamily="2" charset="0"/>
              </a:rPr>
              <a:t>Registration</a:t>
            </a:r>
          </a:p>
        </p:txBody>
      </p:sp>
      <p:pic>
        <p:nvPicPr>
          <p:cNvPr id="15" name="Picture 14">
            <a:extLst>
              <a:ext uri="{FF2B5EF4-FFF2-40B4-BE49-F238E27FC236}">
                <a16:creationId xmlns:a16="http://schemas.microsoft.com/office/drawing/2014/main" id="{A2A44597-8BF7-21D3-1CEA-ED9FC54ACC2F}"/>
              </a:ext>
            </a:extLst>
          </p:cNvPr>
          <p:cNvPicPr>
            <a:picLocks noChangeAspect="1"/>
          </p:cNvPicPr>
          <p:nvPr/>
        </p:nvPicPr>
        <p:blipFill>
          <a:blip r:embed="rId5">
            <a:duotone>
              <a:schemeClr val="accent1">
                <a:shade val="45000"/>
                <a:satMod val="135000"/>
              </a:schemeClr>
              <a:prstClr val="white"/>
            </a:duotone>
          </a:blip>
          <a:stretch>
            <a:fillRect/>
          </a:stretch>
        </p:blipFill>
        <p:spPr>
          <a:xfrm>
            <a:off x="4999091" y="3155918"/>
            <a:ext cx="785813" cy="631555"/>
          </a:xfrm>
          <a:prstGeom prst="rect">
            <a:avLst/>
          </a:prstGeom>
        </p:spPr>
      </p:pic>
      <p:sp>
        <p:nvSpPr>
          <p:cNvPr id="10" name="TextBox 9">
            <a:extLst>
              <a:ext uri="{FF2B5EF4-FFF2-40B4-BE49-F238E27FC236}">
                <a16:creationId xmlns:a16="http://schemas.microsoft.com/office/drawing/2014/main" id="{19A3A330-3EE3-BAED-5CDE-3A35C93C1032}"/>
              </a:ext>
            </a:extLst>
          </p:cNvPr>
          <p:cNvSpPr txBox="1"/>
          <p:nvPr/>
        </p:nvSpPr>
        <p:spPr>
          <a:xfrm>
            <a:off x="5815013" y="4376341"/>
            <a:ext cx="2693987" cy="707886"/>
          </a:xfrm>
          <a:prstGeom prst="rect">
            <a:avLst/>
          </a:prstGeom>
          <a:noFill/>
        </p:spPr>
        <p:txBody>
          <a:bodyPr wrap="square" rtlCol="0">
            <a:spAutoFit/>
          </a:bodyPr>
          <a:lstStyle/>
          <a:p>
            <a:r>
              <a:rPr lang="en-US" sz="2000" dirty="0">
                <a:solidFill>
                  <a:schemeClr val="tx1">
                    <a:lumMod val="65000"/>
                    <a:lumOff val="35000"/>
                  </a:schemeClr>
                </a:solidFill>
                <a:latin typeface="Montserrat" panose="00000500000000000000" pitchFamily="2" charset="0"/>
              </a:rPr>
              <a:t>Account management</a:t>
            </a:r>
          </a:p>
        </p:txBody>
      </p:sp>
      <p:sp>
        <p:nvSpPr>
          <p:cNvPr id="14" name="TextBox 13">
            <a:extLst>
              <a:ext uri="{FF2B5EF4-FFF2-40B4-BE49-F238E27FC236}">
                <a16:creationId xmlns:a16="http://schemas.microsoft.com/office/drawing/2014/main" id="{8449CF56-C48B-05F2-2793-DAF294718BA1}"/>
              </a:ext>
            </a:extLst>
          </p:cNvPr>
          <p:cNvSpPr txBox="1"/>
          <p:nvPr/>
        </p:nvSpPr>
        <p:spPr>
          <a:xfrm>
            <a:off x="5850731" y="5404856"/>
            <a:ext cx="4262260" cy="400110"/>
          </a:xfrm>
          <a:prstGeom prst="rect">
            <a:avLst/>
          </a:prstGeom>
          <a:noFill/>
        </p:spPr>
        <p:txBody>
          <a:bodyPr wrap="square" rtlCol="0">
            <a:spAutoFit/>
          </a:bodyPr>
          <a:lstStyle/>
          <a:p>
            <a:r>
              <a:rPr lang="en-US" sz="2000" dirty="0">
                <a:solidFill>
                  <a:schemeClr val="tx1">
                    <a:lumMod val="65000"/>
                    <a:lumOff val="35000"/>
                  </a:schemeClr>
                </a:solidFill>
                <a:latin typeface="Montserrat" panose="00000500000000000000" pitchFamily="2" charset="0"/>
              </a:rPr>
              <a:t>Digitalized, seamless processes</a:t>
            </a:r>
          </a:p>
        </p:txBody>
      </p:sp>
      <p:sp>
        <p:nvSpPr>
          <p:cNvPr id="11" name="Date Placeholder 4">
            <a:extLst>
              <a:ext uri="{FF2B5EF4-FFF2-40B4-BE49-F238E27FC236}">
                <a16:creationId xmlns:a16="http://schemas.microsoft.com/office/drawing/2014/main" id="{3CFD7F03-0624-6011-763E-4251A4CBBCDC}"/>
              </a:ext>
            </a:extLst>
          </p:cNvPr>
          <p:cNvSpPr>
            <a:spLocks noGrp="1"/>
          </p:cNvSpPr>
          <p:nvPr>
            <p:ph type="dt" sz="half" idx="10"/>
          </p:nvPr>
        </p:nvSpPr>
        <p:spPr>
          <a:xfrm>
            <a:off x="1096963" y="6459538"/>
            <a:ext cx="2473325" cy="365125"/>
          </a:xfrm>
        </p:spPr>
        <p:txBody>
          <a:bodyPr/>
          <a:lstStyle/>
          <a:p>
            <a:pPr>
              <a:defRPr/>
            </a:pPr>
            <a:fld id="{78A568A9-263A-4C1A-A8AA-BB2873163B81}" type="datetime1">
              <a:rPr lang="en-US" smtClean="0">
                <a:latin typeface="Montserrat" panose="00000500000000000000" pitchFamily="2" charset="0"/>
              </a:rPr>
              <a:t>9/11/2026</a:t>
            </a:fld>
            <a:endParaRPr lang="en-US" dirty="0">
              <a:latin typeface="Montserrat" panose="00000500000000000000" pitchFamily="2" charset="0"/>
            </a:endParaRPr>
          </a:p>
        </p:txBody>
      </p:sp>
      <p:pic>
        <p:nvPicPr>
          <p:cNvPr id="18" name="Picture 17">
            <a:extLst>
              <a:ext uri="{FF2B5EF4-FFF2-40B4-BE49-F238E27FC236}">
                <a16:creationId xmlns:a16="http://schemas.microsoft.com/office/drawing/2014/main" id="{B60A460E-DEBD-C27F-B1D0-F681F583AB22}"/>
              </a:ext>
            </a:extLst>
          </p:cNvPr>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999091" y="4184639"/>
            <a:ext cx="750095" cy="750095"/>
          </a:xfrm>
          <a:prstGeom prst="rect">
            <a:avLst/>
          </a:prstGeom>
        </p:spPr>
      </p:pic>
      <p:pic>
        <p:nvPicPr>
          <p:cNvPr id="20" name="Picture 19">
            <a:extLst>
              <a:ext uri="{FF2B5EF4-FFF2-40B4-BE49-F238E27FC236}">
                <a16:creationId xmlns:a16="http://schemas.microsoft.com/office/drawing/2014/main" id="{3D0FD1C3-5038-5B8B-86E9-82A9B282703B}"/>
              </a:ext>
            </a:extLst>
          </p:cNvPr>
          <p:cNvPicPr>
            <a:picLocks noChangeAspect="1"/>
          </p:cNvPicPr>
          <p:nvPr/>
        </p:nvPicPr>
        <p:blipFill>
          <a:blip r:embed="rId7"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03013" y="5300322"/>
            <a:ext cx="577967" cy="577967"/>
          </a:xfrm>
          <a:prstGeom prst="rect">
            <a:avLst/>
          </a:prstGeom>
        </p:spPr>
      </p:pic>
    </p:spTree>
    <p:extLst>
      <p:ext uri="{BB962C8B-B14F-4D97-AF65-F5344CB8AC3E}">
        <p14:creationId xmlns:p14="http://schemas.microsoft.com/office/powerpoint/2010/main" val="3816459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750" fill="hold"/>
                                        <p:tgtEl>
                                          <p:spTgt spid="13"/>
                                        </p:tgtEl>
                                        <p:attrNameLst>
                                          <p:attrName>ppt_w</p:attrName>
                                        </p:attrNameLst>
                                      </p:cBhvr>
                                      <p:tavLst>
                                        <p:tav tm="0">
                                          <p:val>
                                            <p:fltVal val="0"/>
                                          </p:val>
                                        </p:tav>
                                        <p:tav tm="100000">
                                          <p:val>
                                            <p:strVal val="#ppt_w"/>
                                          </p:val>
                                        </p:tav>
                                      </p:tavLst>
                                    </p:anim>
                                    <p:anim calcmode="lin" valueType="num">
                                      <p:cBhvr>
                                        <p:cTn id="8" dur="750" fill="hold"/>
                                        <p:tgtEl>
                                          <p:spTgt spid="13"/>
                                        </p:tgtEl>
                                        <p:attrNameLst>
                                          <p:attrName>ppt_h</p:attrName>
                                        </p:attrNameLst>
                                      </p:cBhvr>
                                      <p:tavLst>
                                        <p:tav tm="0">
                                          <p:val>
                                            <p:fltVal val="0"/>
                                          </p:val>
                                        </p:tav>
                                        <p:tav tm="100000">
                                          <p:val>
                                            <p:strVal val="#ppt_h"/>
                                          </p:val>
                                        </p:tav>
                                      </p:tavLst>
                                    </p:anim>
                                    <p:animEffect transition="in" filter="fade">
                                      <p:cBhvr>
                                        <p:cTn id="9" dur="750"/>
                                        <p:tgtEl>
                                          <p:spTgt spid="13"/>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250"/>
                                        <p:tgtEl>
                                          <p:spTgt spid="7"/>
                                        </p:tgtEl>
                                      </p:cBhvr>
                                    </p:animEffect>
                                  </p:childTnLst>
                                </p:cTn>
                              </p:par>
                            </p:childTnLst>
                          </p:cTn>
                        </p:par>
                        <p:par>
                          <p:cTn id="13" fill="hold">
                            <p:stCondLst>
                              <p:cond delay="1250"/>
                            </p:stCondLst>
                            <p:childTnLst>
                              <p:par>
                                <p:cTn id="14" presetID="53" presetClass="entr" presetSubtype="16"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750" fill="hold"/>
                                        <p:tgtEl>
                                          <p:spTgt spid="15"/>
                                        </p:tgtEl>
                                        <p:attrNameLst>
                                          <p:attrName>ppt_w</p:attrName>
                                        </p:attrNameLst>
                                      </p:cBhvr>
                                      <p:tavLst>
                                        <p:tav tm="0">
                                          <p:val>
                                            <p:fltVal val="0"/>
                                          </p:val>
                                        </p:tav>
                                        <p:tav tm="100000">
                                          <p:val>
                                            <p:strVal val="#ppt_w"/>
                                          </p:val>
                                        </p:tav>
                                      </p:tavLst>
                                    </p:anim>
                                    <p:anim calcmode="lin" valueType="num">
                                      <p:cBhvr>
                                        <p:cTn id="17" dur="750" fill="hold"/>
                                        <p:tgtEl>
                                          <p:spTgt spid="15"/>
                                        </p:tgtEl>
                                        <p:attrNameLst>
                                          <p:attrName>ppt_h</p:attrName>
                                        </p:attrNameLst>
                                      </p:cBhvr>
                                      <p:tavLst>
                                        <p:tav tm="0">
                                          <p:val>
                                            <p:fltVal val="0"/>
                                          </p:val>
                                        </p:tav>
                                        <p:tav tm="100000">
                                          <p:val>
                                            <p:strVal val="#ppt_h"/>
                                          </p:val>
                                        </p:tav>
                                      </p:tavLst>
                                    </p:anim>
                                    <p:animEffect transition="in" filter="fade">
                                      <p:cBhvr>
                                        <p:cTn id="18" dur="750"/>
                                        <p:tgtEl>
                                          <p:spTgt spid="1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1250"/>
                                        <p:tgtEl>
                                          <p:spTgt spid="9"/>
                                        </p:tgtEl>
                                      </p:cBhvr>
                                    </p:animEffect>
                                  </p:childTnLst>
                                </p:cTn>
                              </p:par>
                            </p:childTnLst>
                          </p:cTn>
                        </p:par>
                        <p:par>
                          <p:cTn id="22" fill="hold">
                            <p:stCondLst>
                              <p:cond delay="2500"/>
                            </p:stCondLst>
                            <p:childTnLst>
                              <p:par>
                                <p:cTn id="23" presetID="53" presetClass="entr" presetSubtype="16"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1250"/>
                                        <p:tgtEl>
                                          <p:spTgt spid="10"/>
                                        </p:tgtEl>
                                      </p:cBhvr>
                                    </p:animEffect>
                                  </p:childTnLst>
                                </p:cTn>
                              </p:par>
                            </p:childTnLst>
                          </p:cTn>
                        </p:par>
                        <p:par>
                          <p:cTn id="31" fill="hold">
                            <p:stCondLst>
                              <p:cond delay="3750"/>
                            </p:stCondLst>
                            <p:childTnLst>
                              <p:par>
                                <p:cTn id="32" presetID="53" presetClass="entr" presetSubtype="16" fill="hold" nodeType="after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C7BC405-0649-8B3E-CF94-C4AEEC44B0B9}"/>
              </a:ext>
            </a:extLst>
          </p:cNvPr>
          <p:cNvSpPr>
            <a:spLocks noGrp="1"/>
          </p:cNvSpPr>
          <p:nvPr>
            <p:ph type="dt" sz="half" idx="10"/>
          </p:nvPr>
        </p:nvSpPr>
        <p:spPr/>
        <p:txBody>
          <a:bodyPr/>
          <a:lstStyle/>
          <a:p>
            <a:pPr>
              <a:defRPr/>
            </a:pPr>
            <a:fld id="{A44E1AB0-0D67-4944-9AA0-67DE62301082}" type="datetime1">
              <a:rPr lang="en-US" smtClean="0"/>
              <a:t>9/11/2026</a:t>
            </a:fld>
            <a:endParaRPr lang="en-US"/>
          </a:p>
        </p:txBody>
      </p:sp>
      <p:sp>
        <p:nvSpPr>
          <p:cNvPr id="4" name="Footer Placeholder 3">
            <a:extLst>
              <a:ext uri="{FF2B5EF4-FFF2-40B4-BE49-F238E27FC236}">
                <a16:creationId xmlns:a16="http://schemas.microsoft.com/office/drawing/2014/main" id="{8FEAF2BD-C4CC-D633-0B37-971DF30FE0B7}"/>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9996F9D0-FB81-9094-043D-0573BE9CF61C}"/>
              </a:ext>
            </a:extLst>
          </p:cNvPr>
          <p:cNvSpPr>
            <a:spLocks noGrp="1"/>
          </p:cNvSpPr>
          <p:nvPr>
            <p:ph type="sldNum" sz="quarter" idx="12"/>
          </p:nvPr>
        </p:nvSpPr>
        <p:spPr/>
        <p:txBody>
          <a:bodyPr/>
          <a:lstStyle/>
          <a:p>
            <a:fld id="{1C49AE54-70AB-4959-BB99-F77CE3D3F279}" type="slidenum">
              <a:rPr lang="en-US" altLang="tr-TR" smtClean="0"/>
              <a:pPr/>
              <a:t>27</a:t>
            </a:fld>
            <a:endParaRPr lang="en-US" altLang="tr-TR"/>
          </a:p>
        </p:txBody>
      </p:sp>
      <p:pic>
        <p:nvPicPr>
          <p:cNvPr id="6" name="Picture 5">
            <a:extLst>
              <a:ext uri="{FF2B5EF4-FFF2-40B4-BE49-F238E27FC236}">
                <a16:creationId xmlns:a16="http://schemas.microsoft.com/office/drawing/2014/main" id="{DE717698-747D-3A20-1EBE-3736B86C71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5804" y="-283534"/>
            <a:ext cx="13928652" cy="6613450"/>
          </a:xfrm>
          <a:prstGeom prst="rect">
            <a:avLst/>
          </a:prstGeom>
        </p:spPr>
      </p:pic>
    </p:spTree>
    <p:extLst>
      <p:ext uri="{BB962C8B-B14F-4D97-AF65-F5344CB8AC3E}">
        <p14:creationId xmlns:p14="http://schemas.microsoft.com/office/powerpoint/2010/main" val="4194427343"/>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74D010A-8B09-A666-C728-11A32531A244}"/>
              </a:ext>
            </a:extLst>
          </p:cNvPr>
          <p:cNvSpPr>
            <a:spLocks noGrp="1"/>
          </p:cNvSpPr>
          <p:nvPr>
            <p:ph type="ftr" sz="quarter" idx="11"/>
          </p:nvPr>
        </p:nvSpPr>
        <p:spPr/>
        <p:txBody>
          <a:bodyPr/>
          <a:lstStyle/>
          <a:p>
            <a:pPr>
              <a:defRPr/>
            </a:pPr>
            <a:r>
              <a:rPr lang="en-US"/>
              <a:t>JAO S.A. | Open Call | Public | Uncontrolled copy</a:t>
            </a:r>
          </a:p>
        </p:txBody>
      </p:sp>
      <p:sp>
        <p:nvSpPr>
          <p:cNvPr id="10" name="Rectangle 9">
            <a:extLst>
              <a:ext uri="{FF2B5EF4-FFF2-40B4-BE49-F238E27FC236}">
                <a16:creationId xmlns:a16="http://schemas.microsoft.com/office/drawing/2014/main" id="{38645DBF-72AB-BA7B-B0A1-1B2CC6BCB4BE}"/>
              </a:ext>
            </a:extLst>
          </p:cNvPr>
          <p:cNvSpPr/>
          <p:nvPr/>
        </p:nvSpPr>
        <p:spPr>
          <a:xfrm>
            <a:off x="7176189" y="16668"/>
            <a:ext cx="5026702" cy="6824663"/>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large metal structure with wires and cables&#10;&#10;Description automatically generated">
            <a:extLst>
              <a:ext uri="{FF2B5EF4-FFF2-40B4-BE49-F238E27FC236}">
                <a16:creationId xmlns:a16="http://schemas.microsoft.com/office/drawing/2014/main" id="{00F929D6-23E5-951E-CF42-ED4745FAC3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363" y="1119866"/>
            <a:ext cx="10796039" cy="5559958"/>
          </a:xfrm>
          <a:prstGeom prst="rect">
            <a:avLst/>
          </a:prstGeom>
          <a:effectLst>
            <a:softEdge rad="12700"/>
          </a:effectLst>
        </p:spPr>
      </p:pic>
      <p:sp>
        <p:nvSpPr>
          <p:cNvPr id="12" name="TextBox 11">
            <a:extLst>
              <a:ext uri="{FF2B5EF4-FFF2-40B4-BE49-F238E27FC236}">
                <a16:creationId xmlns:a16="http://schemas.microsoft.com/office/drawing/2014/main" id="{9020A17C-CB9A-CD8D-4D52-78BE6FDE308E}"/>
              </a:ext>
            </a:extLst>
          </p:cNvPr>
          <p:cNvSpPr txBox="1"/>
          <p:nvPr/>
        </p:nvSpPr>
        <p:spPr>
          <a:xfrm>
            <a:off x="4343043" y="178176"/>
            <a:ext cx="3505913" cy="707886"/>
          </a:xfrm>
          <a:prstGeom prst="rect">
            <a:avLst/>
          </a:prstGeom>
          <a:noFill/>
        </p:spPr>
        <p:txBody>
          <a:bodyPr wrap="square" rtlCol="0">
            <a:spAutoFit/>
          </a:bodyPr>
          <a:lstStyle/>
          <a:p>
            <a:r>
              <a:rPr lang="en-GB" sz="4000" dirty="0">
                <a:solidFill>
                  <a:srgbClr val="96004B"/>
                </a:solidFill>
              </a:rPr>
              <a:t>Q &amp; A</a:t>
            </a:r>
          </a:p>
        </p:txBody>
      </p:sp>
      <p:cxnSp>
        <p:nvCxnSpPr>
          <p:cNvPr id="16" name="Straight Connector 15">
            <a:extLst>
              <a:ext uri="{FF2B5EF4-FFF2-40B4-BE49-F238E27FC236}">
                <a16:creationId xmlns:a16="http://schemas.microsoft.com/office/drawing/2014/main" id="{0A8C772F-0B99-4D9E-DA71-BBBA80056BDA}"/>
              </a:ext>
            </a:extLst>
          </p:cNvPr>
          <p:cNvCxnSpPr/>
          <p:nvPr/>
        </p:nvCxnSpPr>
        <p:spPr>
          <a:xfrm flipH="1">
            <a:off x="3387777" y="892821"/>
            <a:ext cx="391243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Date Placeholder 10">
            <a:extLst>
              <a:ext uri="{FF2B5EF4-FFF2-40B4-BE49-F238E27FC236}">
                <a16:creationId xmlns:a16="http://schemas.microsoft.com/office/drawing/2014/main" id="{3DDD0E70-F102-B26B-85E7-C8E922856555}"/>
              </a:ext>
            </a:extLst>
          </p:cNvPr>
          <p:cNvSpPr>
            <a:spLocks noGrp="1"/>
          </p:cNvSpPr>
          <p:nvPr>
            <p:ph type="dt" sz="half" idx="10"/>
          </p:nvPr>
        </p:nvSpPr>
        <p:spPr/>
        <p:txBody>
          <a:bodyPr/>
          <a:lstStyle/>
          <a:p>
            <a:pPr>
              <a:defRPr/>
            </a:pPr>
            <a:fld id="{7420827C-D05A-464C-A70B-42274BA4B28E}" type="datetime1">
              <a:rPr lang="en-US" smtClean="0"/>
              <a:t>9/11/2026</a:t>
            </a:fld>
            <a:endParaRPr lang="en-US"/>
          </a:p>
        </p:txBody>
      </p:sp>
      <p:sp>
        <p:nvSpPr>
          <p:cNvPr id="13" name="Slide Number Placeholder 12">
            <a:extLst>
              <a:ext uri="{FF2B5EF4-FFF2-40B4-BE49-F238E27FC236}">
                <a16:creationId xmlns:a16="http://schemas.microsoft.com/office/drawing/2014/main" id="{8CBFCB26-9351-AEFE-DF14-96E7C89B0573}"/>
              </a:ext>
            </a:extLst>
          </p:cNvPr>
          <p:cNvSpPr>
            <a:spLocks noGrp="1"/>
          </p:cNvSpPr>
          <p:nvPr>
            <p:ph type="sldNum" sz="quarter" idx="12"/>
          </p:nvPr>
        </p:nvSpPr>
        <p:spPr/>
        <p:txBody>
          <a:bodyPr/>
          <a:lstStyle/>
          <a:p>
            <a:fld id="{F2D0F6CC-7A35-45B5-8491-B4B328EB7009}" type="slidenum">
              <a:rPr lang="en-US" altLang="tr-TR" smtClean="0"/>
              <a:pPr/>
              <a:t>28</a:t>
            </a:fld>
            <a:endParaRPr lang="en-US" altLang="tr-TR"/>
          </a:p>
        </p:txBody>
      </p:sp>
      <p:pic>
        <p:nvPicPr>
          <p:cNvPr id="4" name="Picture 3">
            <a:extLst>
              <a:ext uri="{FF2B5EF4-FFF2-40B4-BE49-F238E27FC236}">
                <a16:creationId xmlns:a16="http://schemas.microsoft.com/office/drawing/2014/main" id="{48876746-B368-9AA5-596D-2EFFE488ABCC}"/>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839299" y="532119"/>
            <a:ext cx="2588114" cy="5031691"/>
          </a:xfrm>
          <a:prstGeom prst="rect">
            <a:avLst/>
          </a:prstGeom>
        </p:spPr>
      </p:pic>
    </p:spTree>
    <p:extLst>
      <p:ext uri="{BB962C8B-B14F-4D97-AF65-F5344CB8AC3E}">
        <p14:creationId xmlns:p14="http://schemas.microsoft.com/office/powerpoint/2010/main" val="613471041"/>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A9912B6-0566-3959-F3CD-9F5754B5A341}"/>
              </a:ext>
            </a:extLst>
          </p:cNvPr>
          <p:cNvSpPr>
            <a:spLocks noGrp="1"/>
          </p:cNvSpPr>
          <p:nvPr>
            <p:ph type="ftr" sz="quarter" idx="11"/>
          </p:nvPr>
        </p:nvSpPr>
        <p:spPr/>
        <p:txBody>
          <a:bodyPr/>
          <a:lstStyle/>
          <a:p>
            <a:pPr>
              <a:defRPr/>
            </a:pPr>
            <a:r>
              <a:rPr lang="en-US"/>
              <a:t>JAO S.A. | Open Call | Public | Uncontrolled copy</a:t>
            </a:r>
          </a:p>
        </p:txBody>
      </p:sp>
      <p:pic>
        <p:nvPicPr>
          <p:cNvPr id="6" name="Picture 5" descr="A power line tower with wires&#10;&#10;Description automatically generated">
            <a:extLst>
              <a:ext uri="{FF2B5EF4-FFF2-40B4-BE49-F238E27FC236}">
                <a16:creationId xmlns:a16="http://schemas.microsoft.com/office/drawing/2014/main" id="{F83F4709-5A6E-0A46-7C7D-E69E17505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42" y="-476056"/>
            <a:ext cx="5126266" cy="6833314"/>
          </a:xfrm>
          <a:prstGeom prst="rect">
            <a:avLst/>
          </a:prstGeom>
        </p:spPr>
      </p:pic>
      <p:sp>
        <p:nvSpPr>
          <p:cNvPr id="3" name="Oval 2">
            <a:extLst>
              <a:ext uri="{FF2B5EF4-FFF2-40B4-BE49-F238E27FC236}">
                <a16:creationId xmlns:a16="http://schemas.microsoft.com/office/drawing/2014/main" id="{2DD2AF81-5C77-53D5-F767-D754C2657831}"/>
              </a:ext>
            </a:extLst>
          </p:cNvPr>
          <p:cNvSpPr/>
          <p:nvPr/>
        </p:nvSpPr>
        <p:spPr>
          <a:xfrm>
            <a:off x="6865257" y="1886857"/>
            <a:ext cx="7454901" cy="7390800"/>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CEFEE36-E43E-2D56-8D85-4D5DED828855}"/>
              </a:ext>
            </a:extLst>
          </p:cNvPr>
          <p:cNvSpPr txBox="1"/>
          <p:nvPr/>
        </p:nvSpPr>
        <p:spPr>
          <a:xfrm>
            <a:off x="8331201" y="4422732"/>
            <a:ext cx="3628571" cy="923330"/>
          </a:xfrm>
          <a:prstGeom prst="rect">
            <a:avLst/>
          </a:prstGeom>
          <a:noFill/>
        </p:spPr>
        <p:txBody>
          <a:bodyPr wrap="square" rtlCol="0">
            <a:spAutoFit/>
          </a:bodyPr>
          <a:lstStyle/>
          <a:p>
            <a:r>
              <a:rPr lang="en-GB" sz="5400" dirty="0">
                <a:solidFill>
                  <a:schemeClr val="bg1"/>
                </a:solidFill>
              </a:rPr>
              <a:t>Thank you!</a:t>
            </a:r>
          </a:p>
        </p:txBody>
      </p:sp>
      <p:sp>
        <p:nvSpPr>
          <p:cNvPr id="5" name="Date Placeholder 4">
            <a:extLst>
              <a:ext uri="{FF2B5EF4-FFF2-40B4-BE49-F238E27FC236}">
                <a16:creationId xmlns:a16="http://schemas.microsoft.com/office/drawing/2014/main" id="{19034D8D-2C85-9729-BF92-20F98B993407}"/>
              </a:ext>
            </a:extLst>
          </p:cNvPr>
          <p:cNvSpPr>
            <a:spLocks noGrp="1"/>
          </p:cNvSpPr>
          <p:nvPr>
            <p:ph type="dt" sz="half" idx="10"/>
          </p:nvPr>
        </p:nvSpPr>
        <p:spPr/>
        <p:txBody>
          <a:bodyPr/>
          <a:lstStyle/>
          <a:p>
            <a:pPr>
              <a:defRPr/>
            </a:pPr>
            <a:fld id="{E2F54B30-CE03-4710-9888-D89394C8408B}" type="datetime1">
              <a:rPr lang="en-US" smtClean="0"/>
              <a:t>9/11/2026</a:t>
            </a:fld>
            <a:endParaRPr lang="en-US"/>
          </a:p>
        </p:txBody>
      </p:sp>
      <p:sp>
        <p:nvSpPr>
          <p:cNvPr id="7" name="Slide Number Placeholder 6">
            <a:extLst>
              <a:ext uri="{FF2B5EF4-FFF2-40B4-BE49-F238E27FC236}">
                <a16:creationId xmlns:a16="http://schemas.microsoft.com/office/drawing/2014/main" id="{1DC6610E-4E95-D070-7AD5-D02CE12D8A28}"/>
              </a:ext>
            </a:extLst>
          </p:cNvPr>
          <p:cNvSpPr>
            <a:spLocks noGrp="1"/>
          </p:cNvSpPr>
          <p:nvPr>
            <p:ph type="sldNum" sz="quarter" idx="12"/>
          </p:nvPr>
        </p:nvSpPr>
        <p:spPr/>
        <p:txBody>
          <a:bodyPr/>
          <a:lstStyle/>
          <a:p>
            <a:fld id="{F2D0F6CC-7A35-45B5-8491-B4B328EB7009}" type="slidenum">
              <a:rPr lang="en-US" altLang="tr-TR" smtClean="0"/>
              <a:pPr/>
              <a:t>29</a:t>
            </a:fld>
            <a:endParaRPr lang="en-US" altLang="tr-TR"/>
          </a:p>
        </p:txBody>
      </p:sp>
    </p:spTree>
    <p:extLst>
      <p:ext uri="{BB962C8B-B14F-4D97-AF65-F5344CB8AC3E}">
        <p14:creationId xmlns:p14="http://schemas.microsoft.com/office/powerpoint/2010/main" val="72811768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0515A6-A7E5-885E-D673-0AEC2B2325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779" y="836991"/>
            <a:ext cx="5276850" cy="6762750"/>
          </a:xfrm>
          <a:prstGeom prst="rect">
            <a:avLst/>
          </a:prstGeom>
        </p:spPr>
      </p:pic>
      <p:sp>
        <p:nvSpPr>
          <p:cNvPr id="8" name="Rectangle: Rounded Corners 7">
            <a:extLst>
              <a:ext uri="{FF2B5EF4-FFF2-40B4-BE49-F238E27FC236}">
                <a16:creationId xmlns:a16="http://schemas.microsoft.com/office/drawing/2014/main" id="{ABA9FC43-A523-8693-6297-41BFAC7A6836}"/>
              </a:ext>
            </a:extLst>
          </p:cNvPr>
          <p:cNvSpPr/>
          <p:nvPr/>
        </p:nvSpPr>
        <p:spPr>
          <a:xfrm>
            <a:off x="978194" y="1375144"/>
            <a:ext cx="3816349" cy="3023607"/>
          </a:xfrm>
          <a:prstGeom prst="roundRect">
            <a:avLst/>
          </a:prstGeom>
          <a:solidFill>
            <a:schemeClr val="accent1">
              <a:alpha val="27000"/>
            </a:schemeClr>
          </a:solidFill>
          <a:ln>
            <a:solidFill>
              <a:srgbClr val="9600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FC8F39D-828E-11D2-8D39-3F8D7E7C8312}"/>
              </a:ext>
            </a:extLst>
          </p:cNvPr>
          <p:cNvSpPr/>
          <p:nvPr/>
        </p:nvSpPr>
        <p:spPr>
          <a:xfrm>
            <a:off x="7810498" y="836991"/>
            <a:ext cx="3052085" cy="5514684"/>
          </a:xfrm>
          <a:prstGeom prst="rect">
            <a:avLst/>
          </a:prstGeom>
          <a:solidFill>
            <a:srgbClr val="9600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9" name="Date Placeholder 2">
            <a:extLst>
              <a:ext uri="{FF2B5EF4-FFF2-40B4-BE49-F238E27FC236}">
                <a16:creationId xmlns:a16="http://schemas.microsoft.com/office/drawing/2014/main" id="{FC7255A0-75A4-5522-AB88-A6E73735371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34ACD6-DC8C-44AD-9A4F-B70997638B5A}" type="datetime1">
              <a:rPr kumimoji="0" lang="en-US" sz="900" b="0" i="0" u="none" strike="noStrike" kern="1200" cap="none" spc="0" normalizeH="0" baseline="0" noProof="0" smtClean="0">
                <a:ln>
                  <a:noFill/>
                </a:ln>
                <a:solidFill>
                  <a:srgbClr val="FFFFFF"/>
                </a:solidFill>
                <a:effectLst/>
                <a:uLnTx/>
                <a:uFillTx/>
                <a:latin typeface="Calibri"/>
                <a:ea typeface="+mn-ea"/>
                <a:cs typeface="+mn-cs"/>
              </a:rPr>
              <a:t>9/11/2026</a:t>
            </a:fld>
            <a:endParaRPr kumimoji="0" lang="en-US" sz="9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0" name="Footer Placeholder 3">
            <a:extLst>
              <a:ext uri="{FF2B5EF4-FFF2-40B4-BE49-F238E27FC236}">
                <a16:creationId xmlns:a16="http://schemas.microsoft.com/office/drawing/2014/main" id="{38CF81A2-FE89-40F1-B8D1-94F0657835A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JAO S.A. | Open Call | Public | Uncontrolled copy</a:t>
            </a:r>
            <a:endParaRPr kumimoji="0" lang="en-US" sz="900" b="0" i="0" u="none" strike="noStrike" kern="1200" cap="all" spc="0" normalizeH="0" baseline="0" noProof="0" dirty="0">
              <a:ln>
                <a:noFill/>
              </a:ln>
              <a:solidFill>
                <a:srgbClr val="FFFFFF"/>
              </a:solidFill>
              <a:effectLst/>
              <a:uLnTx/>
              <a:uFillTx/>
              <a:latin typeface="Calibri"/>
              <a:ea typeface="+mn-ea"/>
              <a:cs typeface="+mn-cs"/>
            </a:endParaRPr>
          </a:p>
        </p:txBody>
      </p:sp>
      <p:sp>
        <p:nvSpPr>
          <p:cNvPr id="11" name="Slide Number Placeholder 4">
            <a:extLst>
              <a:ext uri="{FF2B5EF4-FFF2-40B4-BE49-F238E27FC236}">
                <a16:creationId xmlns:a16="http://schemas.microsoft.com/office/drawing/2014/main" id="{10A1ADA6-1142-072B-C17A-BC9FECE5843C}"/>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C49AE54-70AB-4959-BB99-F77CE3D3F279}" type="slidenum">
              <a:rPr kumimoji="0" lang="en-US" altLang="tr-TR" sz="1000" b="0" i="0" u="none" strike="noStrike" kern="1200" cap="none" spc="0" normalizeH="0" baseline="0" noProof="0" smtClean="0">
                <a:ln>
                  <a:noFill/>
                </a:ln>
                <a:solidFill>
                  <a:srgbClr val="FFFFFF"/>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000" b="0" i="0" u="none" strike="noStrike" kern="1200" cap="none" spc="0" normalizeH="0" baseline="0" noProof="0">
              <a:ln>
                <a:noFill/>
              </a:ln>
              <a:solidFill>
                <a:srgbClr val="FFFFFF"/>
              </a:solidFill>
              <a:effectLst/>
              <a:uLnTx/>
              <a:uFillTx/>
              <a:latin typeface="Calibri" panose="020F0502020204030204" pitchFamily="34" charset="0"/>
              <a:ea typeface="+mn-ea"/>
              <a:cs typeface="Arial" panose="020B0604020202020204" pitchFamily="34" charset="0"/>
            </a:endParaRPr>
          </a:p>
        </p:txBody>
      </p:sp>
      <p:sp>
        <p:nvSpPr>
          <p:cNvPr id="5" name="Title 15">
            <a:extLst>
              <a:ext uri="{FF2B5EF4-FFF2-40B4-BE49-F238E27FC236}">
                <a16:creationId xmlns:a16="http://schemas.microsoft.com/office/drawing/2014/main" id="{BDF768C8-385C-3790-C007-A8429F275052}"/>
              </a:ext>
            </a:extLst>
          </p:cNvPr>
          <p:cNvSpPr txBox="1">
            <a:spLocks/>
          </p:cNvSpPr>
          <p:nvPr/>
        </p:nvSpPr>
        <p:spPr>
          <a:xfrm>
            <a:off x="634090" y="329184"/>
            <a:ext cx="3052085" cy="640533"/>
          </a:xfrm>
          <a:prstGeom prst="rect">
            <a:avLst/>
          </a:prstGeom>
        </p:spPr>
        <p:txBody>
          <a:bodyPr rtlCol="0"/>
          <a:lstStyle>
            <a:defPPr>
              <a:defRPr lang="en-GB"/>
            </a:defPPr>
            <a:lvl1pPr algn="l" rtl="0" eaLnBrk="1" fontAlgn="base" hangingPunct="1">
              <a:lnSpc>
                <a:spcPct val="85000"/>
              </a:lnSpc>
              <a:spcBef>
                <a:spcPct val="0"/>
              </a:spcBef>
              <a:spcAft>
                <a:spcPct val="0"/>
              </a:spcAft>
              <a:defRPr sz="4800" kern="1200" spc="-50">
                <a:solidFill>
                  <a:srgbClr val="404040"/>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pPr marL="180975"/>
            <a:r>
              <a:rPr lang="en-GB" sz="3600" dirty="0">
                <a:solidFill>
                  <a:schemeClr val="tx1">
                    <a:lumMod val="65000"/>
                    <a:lumOff val="35000"/>
                  </a:schemeClr>
                </a:solidFill>
                <a:latin typeface="Montserrat" panose="00000500000000000000" pitchFamily="2" charset="0"/>
              </a:rPr>
              <a:t>Agenda</a:t>
            </a:r>
          </a:p>
        </p:txBody>
      </p:sp>
      <p:sp>
        <p:nvSpPr>
          <p:cNvPr id="3" name="TextBox 2">
            <a:extLst>
              <a:ext uri="{FF2B5EF4-FFF2-40B4-BE49-F238E27FC236}">
                <a16:creationId xmlns:a16="http://schemas.microsoft.com/office/drawing/2014/main" id="{459D0344-E2DC-01CE-06D4-33804EFA26D7}"/>
              </a:ext>
            </a:extLst>
          </p:cNvPr>
          <p:cNvSpPr txBox="1"/>
          <p:nvPr/>
        </p:nvSpPr>
        <p:spPr>
          <a:xfrm>
            <a:off x="1092724" y="1997582"/>
            <a:ext cx="4833401" cy="523220"/>
          </a:xfrm>
          <a:prstGeom prst="rect">
            <a:avLst/>
          </a:prstGeom>
          <a:noFill/>
        </p:spPr>
        <p:txBody>
          <a:bodyPr wrap="square" rtlCol="0">
            <a:spAutoFit/>
          </a:bodyPr>
          <a:lstStyle/>
          <a:p>
            <a:r>
              <a:rPr lang="en-GB" sz="2800" dirty="0">
                <a:solidFill>
                  <a:schemeClr val="tx1">
                    <a:lumMod val="75000"/>
                    <a:lumOff val="25000"/>
                  </a:schemeClr>
                </a:solidFill>
                <a:latin typeface="Montserrat" panose="00000500000000000000" pitchFamily="2" charset="0"/>
              </a:rPr>
              <a:t>2. Auction Calendar</a:t>
            </a:r>
          </a:p>
        </p:txBody>
      </p:sp>
      <p:sp>
        <p:nvSpPr>
          <p:cNvPr id="12" name="TextBox 11">
            <a:extLst>
              <a:ext uri="{FF2B5EF4-FFF2-40B4-BE49-F238E27FC236}">
                <a16:creationId xmlns:a16="http://schemas.microsoft.com/office/drawing/2014/main" id="{0AA5D486-F371-4B1C-B45E-8D363214E105}"/>
              </a:ext>
            </a:extLst>
          </p:cNvPr>
          <p:cNvSpPr txBox="1"/>
          <p:nvPr/>
        </p:nvSpPr>
        <p:spPr>
          <a:xfrm>
            <a:off x="1092728" y="2400358"/>
            <a:ext cx="7160680" cy="523220"/>
          </a:xfrm>
          <a:prstGeom prst="rect">
            <a:avLst/>
          </a:prstGeom>
          <a:noFill/>
        </p:spPr>
        <p:txBody>
          <a:bodyPr wrap="square" rtlCol="0">
            <a:spAutoFit/>
          </a:bodyPr>
          <a:lstStyle/>
          <a:p>
            <a:r>
              <a:rPr lang="en-GB" sz="2800" dirty="0">
                <a:solidFill>
                  <a:schemeClr val="tx1">
                    <a:lumMod val="75000"/>
                    <a:lumOff val="25000"/>
                  </a:schemeClr>
                </a:solidFill>
                <a:latin typeface="Montserrat" panose="00000500000000000000" pitchFamily="2" charset="0"/>
                <a:cs typeface="Calibri" panose="020F0502020204030204" pitchFamily="34" charset="0"/>
              </a:rPr>
              <a:t>3. </a:t>
            </a:r>
            <a:r>
              <a:rPr lang="en-GB" sz="2800" dirty="0">
                <a:solidFill>
                  <a:schemeClr val="tx1">
                    <a:lumMod val="75000"/>
                    <a:lumOff val="25000"/>
                  </a:schemeClr>
                </a:solidFill>
                <a:latin typeface="Montserrat" panose="00000500000000000000" pitchFamily="2" charset="0"/>
              </a:rPr>
              <a:t>Short News</a:t>
            </a:r>
            <a:endParaRPr lang="en-GB" sz="2800" dirty="0">
              <a:solidFill>
                <a:schemeClr val="tx1">
                  <a:lumMod val="75000"/>
                  <a:lumOff val="25000"/>
                </a:schemeClr>
              </a:solidFill>
              <a:latin typeface="Montserrat" panose="00000500000000000000" pitchFamily="2" charset="0"/>
              <a:cs typeface="Calibri" panose="020F0502020204030204" pitchFamily="34" charset="0"/>
            </a:endParaRPr>
          </a:p>
        </p:txBody>
      </p:sp>
      <p:sp>
        <p:nvSpPr>
          <p:cNvPr id="18" name="TextBox 17">
            <a:extLst>
              <a:ext uri="{FF2B5EF4-FFF2-40B4-BE49-F238E27FC236}">
                <a16:creationId xmlns:a16="http://schemas.microsoft.com/office/drawing/2014/main" id="{9D89FFD2-0425-2E23-EB7C-06A135D61983}"/>
              </a:ext>
            </a:extLst>
          </p:cNvPr>
          <p:cNvSpPr txBox="1"/>
          <p:nvPr/>
        </p:nvSpPr>
        <p:spPr>
          <a:xfrm>
            <a:off x="1065367" y="2738564"/>
            <a:ext cx="4888113" cy="523220"/>
          </a:xfrm>
          <a:prstGeom prst="rect">
            <a:avLst/>
          </a:prstGeom>
          <a:noFill/>
        </p:spPr>
        <p:txBody>
          <a:bodyPr wrap="square" rtlCol="0">
            <a:spAutoFit/>
          </a:bodyPr>
          <a:lstStyle/>
          <a:p>
            <a:r>
              <a:rPr lang="en-GB" sz="2800" dirty="0">
                <a:solidFill>
                  <a:schemeClr val="tx1">
                    <a:lumMod val="75000"/>
                    <a:lumOff val="25000"/>
                  </a:schemeClr>
                </a:solidFill>
                <a:latin typeface="Montserrat" panose="00000500000000000000" pitchFamily="2" charset="0"/>
                <a:cs typeface="Calibri" panose="020F0502020204030204" pitchFamily="34" charset="0"/>
              </a:rPr>
              <a:t>4. Orion</a:t>
            </a:r>
          </a:p>
        </p:txBody>
      </p:sp>
      <p:sp>
        <p:nvSpPr>
          <p:cNvPr id="22" name="TextBox 21">
            <a:extLst>
              <a:ext uri="{FF2B5EF4-FFF2-40B4-BE49-F238E27FC236}">
                <a16:creationId xmlns:a16="http://schemas.microsoft.com/office/drawing/2014/main" id="{2589DFBC-4728-F881-63AE-5933AFFBACDF}"/>
              </a:ext>
            </a:extLst>
          </p:cNvPr>
          <p:cNvSpPr txBox="1"/>
          <p:nvPr/>
        </p:nvSpPr>
        <p:spPr>
          <a:xfrm>
            <a:off x="1065367" y="3551362"/>
            <a:ext cx="4417848" cy="523220"/>
          </a:xfrm>
          <a:prstGeom prst="rect">
            <a:avLst/>
          </a:prstGeom>
          <a:noFill/>
        </p:spPr>
        <p:txBody>
          <a:bodyPr wrap="square" rtlCol="0">
            <a:spAutoFit/>
          </a:bodyPr>
          <a:lstStyle/>
          <a:p>
            <a:r>
              <a:rPr lang="en-US" sz="2800" dirty="0">
                <a:solidFill>
                  <a:schemeClr val="tx1">
                    <a:lumMod val="75000"/>
                    <a:lumOff val="25000"/>
                  </a:schemeClr>
                </a:solidFill>
                <a:latin typeface="Montserrat" panose="00000500000000000000" pitchFamily="2" charset="0"/>
                <a:cs typeface="Calibri" panose="020F0502020204030204" pitchFamily="34" charset="0"/>
              </a:rPr>
              <a:t>6. </a:t>
            </a:r>
            <a:r>
              <a:rPr lang="en-GB" sz="2800" dirty="0">
                <a:solidFill>
                  <a:schemeClr val="tx1">
                    <a:lumMod val="75000"/>
                    <a:lumOff val="25000"/>
                  </a:schemeClr>
                </a:solidFill>
                <a:latin typeface="Montserrat" panose="00000500000000000000" pitchFamily="2" charset="0"/>
                <a:cs typeface="Calibri" panose="020F0502020204030204" pitchFamily="34" charset="0"/>
              </a:rPr>
              <a:t>Q &amp; A</a:t>
            </a:r>
          </a:p>
        </p:txBody>
      </p:sp>
      <p:pic>
        <p:nvPicPr>
          <p:cNvPr id="27" name="Graphic 26" descr="List with solid fill">
            <a:extLst>
              <a:ext uri="{FF2B5EF4-FFF2-40B4-BE49-F238E27FC236}">
                <a16:creationId xmlns:a16="http://schemas.microsoft.com/office/drawing/2014/main" id="{B0ED2B6E-E515-1BF9-18FC-C824ED1746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41279" y="2252231"/>
            <a:ext cx="2590524" cy="2590524"/>
          </a:xfrm>
          <a:prstGeom prst="rect">
            <a:avLst/>
          </a:prstGeom>
        </p:spPr>
      </p:pic>
      <p:sp>
        <p:nvSpPr>
          <p:cNvPr id="31" name="TextBox 30">
            <a:extLst>
              <a:ext uri="{FF2B5EF4-FFF2-40B4-BE49-F238E27FC236}">
                <a16:creationId xmlns:a16="http://schemas.microsoft.com/office/drawing/2014/main" id="{D2114C18-FE76-5788-F1D5-A55CC7846FA6}"/>
              </a:ext>
            </a:extLst>
          </p:cNvPr>
          <p:cNvSpPr txBox="1"/>
          <p:nvPr/>
        </p:nvSpPr>
        <p:spPr>
          <a:xfrm>
            <a:off x="1065367" y="3140640"/>
            <a:ext cx="4417848" cy="523220"/>
          </a:xfrm>
          <a:prstGeom prst="rect">
            <a:avLst/>
          </a:prstGeom>
          <a:noFill/>
        </p:spPr>
        <p:txBody>
          <a:bodyPr wrap="square" rtlCol="0">
            <a:spAutoFit/>
          </a:bodyPr>
          <a:lstStyle/>
          <a:p>
            <a:r>
              <a:rPr lang="en-GB" sz="2800" dirty="0">
                <a:solidFill>
                  <a:schemeClr val="tx1">
                    <a:lumMod val="75000"/>
                    <a:lumOff val="25000"/>
                  </a:schemeClr>
                </a:solidFill>
                <a:latin typeface="Montserrat" panose="00000500000000000000" pitchFamily="2" charset="0"/>
                <a:cs typeface="Calibri" panose="020F0502020204030204" pitchFamily="34" charset="0"/>
              </a:rPr>
              <a:t>5. JAO Support Hub</a:t>
            </a:r>
          </a:p>
        </p:txBody>
      </p:sp>
      <p:cxnSp>
        <p:nvCxnSpPr>
          <p:cNvPr id="4" name="Straight Connector 3">
            <a:extLst>
              <a:ext uri="{FF2B5EF4-FFF2-40B4-BE49-F238E27FC236}">
                <a16:creationId xmlns:a16="http://schemas.microsoft.com/office/drawing/2014/main" id="{713AA17B-1110-551B-4FFD-76D35DC9DB0D}"/>
              </a:ext>
            </a:extLst>
          </p:cNvPr>
          <p:cNvCxnSpPr/>
          <p:nvPr/>
        </p:nvCxnSpPr>
        <p:spPr>
          <a:xfrm>
            <a:off x="-15670" y="875885"/>
            <a:ext cx="452775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B20CC40-D671-507A-2708-06A6A8C57F0F}"/>
              </a:ext>
            </a:extLst>
          </p:cNvPr>
          <p:cNvSpPr txBox="1"/>
          <p:nvPr/>
        </p:nvSpPr>
        <p:spPr>
          <a:xfrm>
            <a:off x="1092722" y="1629943"/>
            <a:ext cx="6486995" cy="523220"/>
          </a:xfrm>
          <a:prstGeom prst="rect">
            <a:avLst/>
          </a:prstGeom>
          <a:noFill/>
        </p:spPr>
        <p:txBody>
          <a:bodyPr wrap="square" rtlCol="0">
            <a:spAutoFit/>
          </a:bodyPr>
          <a:lstStyle/>
          <a:p>
            <a:r>
              <a:rPr lang="en-GB" sz="2800" dirty="0">
                <a:solidFill>
                  <a:schemeClr val="tx1">
                    <a:lumMod val="75000"/>
                    <a:lumOff val="25000"/>
                  </a:schemeClr>
                </a:solidFill>
                <a:latin typeface="Montserrat" panose="00000500000000000000" pitchFamily="2" charset="0"/>
              </a:rPr>
              <a:t>1. Projects overview</a:t>
            </a:r>
          </a:p>
        </p:txBody>
      </p:sp>
    </p:spTree>
    <p:extLst>
      <p:ext uri="{BB962C8B-B14F-4D97-AF65-F5344CB8AC3E}">
        <p14:creationId xmlns:p14="http://schemas.microsoft.com/office/powerpoint/2010/main" val="4192515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1000" fill="hold"/>
                                        <p:tgtEl>
                                          <p:spTgt spid="2"/>
                                        </p:tgtEl>
                                        <p:attrNameLst>
                                          <p:attrName>ppt_x</p:attrName>
                                        </p:attrNameLst>
                                      </p:cBhvr>
                                      <p:tavLst>
                                        <p:tav tm="0">
                                          <p:val>
                                            <p:strVal val="#ppt_x"/>
                                          </p:val>
                                        </p:tav>
                                        <p:tav tm="100000">
                                          <p:val>
                                            <p:strVal val="#ppt_x"/>
                                          </p:val>
                                        </p:tav>
                                      </p:tavLst>
                                    </p:anim>
                                    <p:anim calcmode="lin" valueType="num">
                                      <p:cBhvr additive="base">
                                        <p:cTn id="11" dur="1000" fill="hold"/>
                                        <p:tgtEl>
                                          <p:spTgt spid="2"/>
                                        </p:tgtEl>
                                        <p:attrNameLst>
                                          <p:attrName>ppt_y</p:attrName>
                                        </p:attrNameLst>
                                      </p:cBhvr>
                                      <p:tavLst>
                                        <p:tav tm="0">
                                          <p:val>
                                            <p:strVal val="1+#ppt_h/2"/>
                                          </p:val>
                                        </p:tav>
                                        <p:tav tm="100000">
                                          <p:val>
                                            <p:strVal val="#ppt_y"/>
                                          </p:val>
                                        </p:tav>
                                      </p:tavLst>
                                    </p:anim>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ppt_x"/>
                                          </p:val>
                                        </p:tav>
                                        <p:tav tm="100000">
                                          <p:val>
                                            <p:strVal val="#ppt_x"/>
                                          </p:val>
                                        </p:tav>
                                      </p:tavLst>
                                    </p:anim>
                                    <p:anim calcmode="lin" valueType="num">
                                      <p:cBhvr additive="base">
                                        <p:cTn id="16" dur="1000" fill="hold"/>
                                        <p:tgtEl>
                                          <p:spTgt spid="3"/>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750" fill="hold"/>
                                        <p:tgtEl>
                                          <p:spTgt spid="12"/>
                                        </p:tgtEl>
                                        <p:attrNameLst>
                                          <p:attrName>ppt_x</p:attrName>
                                        </p:attrNameLst>
                                      </p:cBhvr>
                                      <p:tavLst>
                                        <p:tav tm="0">
                                          <p:val>
                                            <p:strVal val="#ppt_x"/>
                                          </p:val>
                                        </p:tav>
                                        <p:tav tm="100000">
                                          <p:val>
                                            <p:strVal val="#ppt_x"/>
                                          </p:val>
                                        </p:tav>
                                      </p:tavLst>
                                    </p:anim>
                                    <p:anim calcmode="lin" valueType="num">
                                      <p:cBhvr additive="base">
                                        <p:cTn id="21" dur="750" fill="hold"/>
                                        <p:tgtEl>
                                          <p:spTgt spid="12"/>
                                        </p:tgtEl>
                                        <p:attrNameLst>
                                          <p:attrName>ppt_y</p:attrName>
                                        </p:attrNameLst>
                                      </p:cBhvr>
                                      <p:tavLst>
                                        <p:tav tm="0">
                                          <p:val>
                                            <p:strVal val="1+#ppt_h/2"/>
                                          </p:val>
                                        </p:tav>
                                        <p:tav tm="100000">
                                          <p:val>
                                            <p:strVal val="#ppt_y"/>
                                          </p:val>
                                        </p:tav>
                                      </p:tavLst>
                                    </p:anim>
                                  </p:childTnLst>
                                </p:cTn>
                              </p:par>
                            </p:childTnLst>
                          </p:cTn>
                        </p:par>
                        <p:par>
                          <p:cTn id="22" fill="hold">
                            <p:stCondLst>
                              <p:cond delay="2750"/>
                            </p:stCondLst>
                            <p:childTnLst>
                              <p:par>
                                <p:cTn id="23" presetID="2" presetClass="entr" presetSubtype="4" fill="hold" grpId="0" nodeType="after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750" fill="hold"/>
                                        <p:tgtEl>
                                          <p:spTgt spid="18"/>
                                        </p:tgtEl>
                                        <p:attrNameLst>
                                          <p:attrName>ppt_x</p:attrName>
                                        </p:attrNameLst>
                                      </p:cBhvr>
                                      <p:tavLst>
                                        <p:tav tm="0">
                                          <p:val>
                                            <p:strVal val="#ppt_x"/>
                                          </p:val>
                                        </p:tav>
                                        <p:tav tm="100000">
                                          <p:val>
                                            <p:strVal val="#ppt_x"/>
                                          </p:val>
                                        </p:tav>
                                      </p:tavLst>
                                    </p:anim>
                                    <p:anim calcmode="lin" valueType="num">
                                      <p:cBhvr additive="base">
                                        <p:cTn id="26" dur="750" fill="hold"/>
                                        <p:tgtEl>
                                          <p:spTgt spid="18"/>
                                        </p:tgtEl>
                                        <p:attrNameLst>
                                          <p:attrName>ppt_y</p:attrName>
                                        </p:attrNameLst>
                                      </p:cBhvr>
                                      <p:tavLst>
                                        <p:tav tm="0">
                                          <p:val>
                                            <p:strVal val="1+#ppt_h/2"/>
                                          </p:val>
                                        </p:tav>
                                        <p:tav tm="100000">
                                          <p:val>
                                            <p:strVal val="#ppt_y"/>
                                          </p:val>
                                        </p:tav>
                                      </p:tavLst>
                                    </p:anim>
                                  </p:childTnLst>
                                </p:cTn>
                              </p:par>
                            </p:childTnLst>
                          </p:cTn>
                        </p:par>
                        <p:par>
                          <p:cTn id="27" fill="hold">
                            <p:stCondLst>
                              <p:cond delay="3500"/>
                            </p:stCondLst>
                            <p:childTnLst>
                              <p:par>
                                <p:cTn id="28" presetID="2" presetClass="entr" presetSubtype="4" fill="hold" grpId="0" nodeType="after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750" fill="hold"/>
                                        <p:tgtEl>
                                          <p:spTgt spid="31"/>
                                        </p:tgtEl>
                                        <p:attrNameLst>
                                          <p:attrName>ppt_x</p:attrName>
                                        </p:attrNameLst>
                                      </p:cBhvr>
                                      <p:tavLst>
                                        <p:tav tm="0">
                                          <p:val>
                                            <p:strVal val="#ppt_x"/>
                                          </p:val>
                                        </p:tav>
                                        <p:tav tm="100000">
                                          <p:val>
                                            <p:strVal val="#ppt_x"/>
                                          </p:val>
                                        </p:tav>
                                      </p:tavLst>
                                    </p:anim>
                                    <p:anim calcmode="lin" valueType="num">
                                      <p:cBhvr additive="base">
                                        <p:cTn id="31" dur="750" fill="hold"/>
                                        <p:tgtEl>
                                          <p:spTgt spid="31"/>
                                        </p:tgtEl>
                                        <p:attrNameLst>
                                          <p:attrName>ppt_y</p:attrName>
                                        </p:attrNameLst>
                                      </p:cBhvr>
                                      <p:tavLst>
                                        <p:tav tm="0">
                                          <p:val>
                                            <p:strVal val="1+#ppt_h/2"/>
                                          </p:val>
                                        </p:tav>
                                        <p:tav tm="100000">
                                          <p:val>
                                            <p:strVal val="#ppt_y"/>
                                          </p:val>
                                        </p:tav>
                                      </p:tavLst>
                                    </p:anim>
                                  </p:childTnLst>
                                </p:cTn>
                              </p:par>
                            </p:childTnLst>
                          </p:cTn>
                        </p:par>
                        <p:par>
                          <p:cTn id="32" fill="hold">
                            <p:stCondLst>
                              <p:cond delay="4250"/>
                            </p:stCondLst>
                            <p:childTnLst>
                              <p:par>
                                <p:cTn id="33" presetID="2" presetClass="entr" presetSubtype="4" fill="hold" grpId="0"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750" fill="hold"/>
                                        <p:tgtEl>
                                          <p:spTgt spid="22"/>
                                        </p:tgtEl>
                                        <p:attrNameLst>
                                          <p:attrName>ppt_x</p:attrName>
                                        </p:attrNameLst>
                                      </p:cBhvr>
                                      <p:tavLst>
                                        <p:tav tm="0">
                                          <p:val>
                                            <p:strVal val="#ppt_x"/>
                                          </p:val>
                                        </p:tav>
                                        <p:tav tm="100000">
                                          <p:val>
                                            <p:strVal val="#ppt_x"/>
                                          </p:val>
                                        </p:tav>
                                      </p:tavLst>
                                    </p:anim>
                                    <p:anim calcmode="lin" valueType="num">
                                      <p:cBhvr additive="base">
                                        <p:cTn id="36" dur="75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P spid="12" grpId="0"/>
      <p:bldP spid="18" grpId="0"/>
      <p:bldP spid="22" grpId="0"/>
      <p:bldP spid="3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3C4B0-68E1-E7CC-18F6-C41C6D66C65F}"/>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27F13B7-8265-615A-C257-FBE5E057129A}"/>
              </a:ext>
            </a:extLst>
          </p:cNvPr>
          <p:cNvSpPr>
            <a:spLocks noGrp="1"/>
          </p:cNvSpPr>
          <p:nvPr>
            <p:ph type="ftr" sz="quarter" idx="11"/>
          </p:nvPr>
        </p:nvSpPr>
        <p:spPr/>
        <p:txBody>
          <a:bodyPr/>
          <a:lstStyle/>
          <a:p>
            <a:pPr>
              <a:defRPr/>
            </a:pPr>
            <a:r>
              <a:rPr lang="en-US"/>
              <a:t>JAO S.A. | Open Call | Public | Uncontrolled copy</a:t>
            </a:r>
          </a:p>
        </p:txBody>
      </p:sp>
      <p:pic>
        <p:nvPicPr>
          <p:cNvPr id="4" name="Picture 3" descr="A row of windmills in a row&#10;&#10;Description automatically generated">
            <a:extLst>
              <a:ext uri="{FF2B5EF4-FFF2-40B4-BE49-F238E27FC236}">
                <a16:creationId xmlns:a16="http://schemas.microsoft.com/office/drawing/2014/main" id="{BDFCD740-6EB7-7361-62F7-CAE7096308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295" y="-215900"/>
            <a:ext cx="8773561" cy="6858000"/>
          </a:xfrm>
          <a:prstGeom prst="rect">
            <a:avLst/>
          </a:prstGeom>
        </p:spPr>
      </p:pic>
      <p:sp>
        <p:nvSpPr>
          <p:cNvPr id="6" name="Oval 5">
            <a:extLst>
              <a:ext uri="{FF2B5EF4-FFF2-40B4-BE49-F238E27FC236}">
                <a16:creationId xmlns:a16="http://schemas.microsoft.com/office/drawing/2014/main" id="{94E2ED80-174C-9AC8-50C5-1F83ED76C036}"/>
              </a:ext>
            </a:extLst>
          </p:cNvPr>
          <p:cNvSpPr/>
          <p:nvPr/>
        </p:nvSpPr>
        <p:spPr>
          <a:xfrm>
            <a:off x="8977200" y="-215900"/>
            <a:ext cx="6429600" cy="6426201"/>
          </a:xfrm>
          <a:prstGeom prst="ellipse">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92550CC4-7FAB-722D-9823-404DA5F91FE5}"/>
              </a:ext>
            </a:extLst>
          </p:cNvPr>
          <p:cNvSpPr txBox="1"/>
          <p:nvPr/>
        </p:nvSpPr>
        <p:spPr>
          <a:xfrm>
            <a:off x="9229061" y="2828835"/>
            <a:ext cx="3966904" cy="1200329"/>
          </a:xfrm>
          <a:prstGeom prst="rect">
            <a:avLst/>
          </a:prstGeom>
          <a:noFill/>
        </p:spPr>
        <p:txBody>
          <a:bodyPr wrap="square" rtlCol="0">
            <a:spAutoFit/>
          </a:bodyPr>
          <a:lstStyle/>
          <a:p>
            <a:r>
              <a:rPr lang="en-US" sz="3600" dirty="0">
                <a:solidFill>
                  <a:schemeClr val="bg1"/>
                </a:solidFill>
                <a:latin typeface="Montserrat" panose="00000500000000000000" pitchFamily="2" charset="0"/>
              </a:rPr>
              <a:t>Projects overview</a:t>
            </a:r>
            <a:endParaRPr lang="en-GB" sz="3600" dirty="0">
              <a:solidFill>
                <a:schemeClr val="bg1"/>
              </a:solidFill>
              <a:latin typeface="Montserrat" panose="00000500000000000000" pitchFamily="2" charset="0"/>
            </a:endParaRPr>
          </a:p>
        </p:txBody>
      </p:sp>
      <p:sp>
        <p:nvSpPr>
          <p:cNvPr id="3" name="Date Placeholder 2">
            <a:extLst>
              <a:ext uri="{FF2B5EF4-FFF2-40B4-BE49-F238E27FC236}">
                <a16:creationId xmlns:a16="http://schemas.microsoft.com/office/drawing/2014/main" id="{8B0449C1-1DD5-B800-6B8F-0AC1681A305F}"/>
              </a:ext>
            </a:extLst>
          </p:cNvPr>
          <p:cNvSpPr>
            <a:spLocks noGrp="1"/>
          </p:cNvSpPr>
          <p:nvPr>
            <p:ph type="dt" sz="half" idx="10"/>
          </p:nvPr>
        </p:nvSpPr>
        <p:spPr/>
        <p:txBody>
          <a:bodyPr/>
          <a:lstStyle/>
          <a:p>
            <a:pPr>
              <a:defRPr/>
            </a:pPr>
            <a:fld id="{F5AFB2CF-9C80-4EC7-B318-7049A8BF821A}" type="datetime1">
              <a:rPr lang="en-US" smtClean="0"/>
              <a:t>9/11/2026</a:t>
            </a:fld>
            <a:endParaRPr lang="en-US"/>
          </a:p>
        </p:txBody>
      </p:sp>
      <p:sp>
        <p:nvSpPr>
          <p:cNvPr id="7" name="Slide Number Placeholder 6">
            <a:extLst>
              <a:ext uri="{FF2B5EF4-FFF2-40B4-BE49-F238E27FC236}">
                <a16:creationId xmlns:a16="http://schemas.microsoft.com/office/drawing/2014/main" id="{869C3A78-AD59-20FC-51D1-2B1BCBD8FE6D}"/>
              </a:ext>
            </a:extLst>
          </p:cNvPr>
          <p:cNvSpPr>
            <a:spLocks noGrp="1"/>
          </p:cNvSpPr>
          <p:nvPr>
            <p:ph type="sldNum" sz="quarter" idx="12"/>
          </p:nvPr>
        </p:nvSpPr>
        <p:spPr/>
        <p:txBody>
          <a:bodyPr/>
          <a:lstStyle/>
          <a:p>
            <a:fld id="{F2D0F6CC-7A35-45B5-8491-B4B328EB7009}" type="slidenum">
              <a:rPr lang="en-US" altLang="tr-TR" smtClean="0"/>
              <a:pPr/>
              <a:t>4</a:t>
            </a:fld>
            <a:endParaRPr lang="en-US" altLang="tr-TR"/>
          </a:p>
        </p:txBody>
      </p:sp>
    </p:spTree>
    <p:extLst>
      <p:ext uri="{BB962C8B-B14F-4D97-AF65-F5344CB8AC3E}">
        <p14:creationId xmlns:p14="http://schemas.microsoft.com/office/powerpoint/2010/main" val="148974755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ABF1B-7D97-8A84-D693-07A1155DAF7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6A7486C3-5D0F-DBF6-785D-58E0442BD3D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all" spc="0" normalizeH="0" baseline="0" noProof="0">
                <a:ln>
                  <a:noFill/>
                </a:ln>
                <a:solidFill>
                  <a:srgbClr val="FFFFFF"/>
                </a:solidFill>
                <a:effectLst/>
                <a:uLnTx/>
                <a:uFillTx/>
                <a:latin typeface="Calibri"/>
                <a:ea typeface="+mn-ea"/>
                <a:cs typeface="+mn-cs"/>
              </a:rPr>
              <a:t>JAO S.A. | Open Call | Public | Uncontrolled copy</a:t>
            </a:r>
          </a:p>
        </p:txBody>
      </p:sp>
      <p:sp>
        <p:nvSpPr>
          <p:cNvPr id="3" name="Rectangle 2">
            <a:extLst>
              <a:ext uri="{FF2B5EF4-FFF2-40B4-BE49-F238E27FC236}">
                <a16:creationId xmlns:a16="http://schemas.microsoft.com/office/drawing/2014/main" id="{487817AC-19F7-6621-6363-EDDF5149788A}"/>
              </a:ext>
            </a:extLst>
          </p:cNvPr>
          <p:cNvSpPr/>
          <p:nvPr/>
        </p:nvSpPr>
        <p:spPr>
          <a:xfrm>
            <a:off x="-1048631" y="1316421"/>
            <a:ext cx="2980706" cy="5077845"/>
          </a:xfrm>
          <a:prstGeom prst="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ADBF7724-1F5D-9781-CC5A-2191E841D193}"/>
              </a:ext>
            </a:extLst>
          </p:cNvPr>
          <p:cNvSpPr txBox="1">
            <a:spLocks/>
          </p:cNvSpPr>
          <p:nvPr/>
        </p:nvSpPr>
        <p:spPr>
          <a:xfrm>
            <a:off x="1066800" y="350862"/>
            <a:ext cx="10058400" cy="880274"/>
          </a:xfrm>
          <a:prstGeom prst="rect">
            <a:avLst/>
          </a:prstGeom>
        </p:spPr>
        <p:txBody>
          <a:bodyPr vert="horz" lIns="91440" tIns="45720" rIns="91440" bIns="45720" rtlCol="0" anchor="ctr">
            <a:normAutofit/>
          </a:bodyPr>
          <a:lstStyle>
            <a:lvl1pPr algn="l" rtl="0" eaLnBrk="1" fontAlgn="base" hangingPunct="1">
              <a:lnSpc>
                <a:spcPct val="85000"/>
              </a:lnSpc>
              <a:spcBef>
                <a:spcPct val="0"/>
              </a:spcBef>
              <a:spcAft>
                <a:spcPct val="0"/>
              </a:spcAft>
              <a:defRPr sz="4800" kern="1200" spc="-50">
                <a:solidFill>
                  <a:schemeClr val="tx1">
                    <a:lumMod val="75000"/>
                    <a:lumOff val="25000"/>
                  </a:schemeClr>
                </a:solidFill>
                <a:latin typeface="+mj-lt"/>
                <a:ea typeface="+mj-ea"/>
                <a:cs typeface="+mj-cs"/>
              </a:defRPr>
            </a:lvl1pPr>
            <a:lvl2pPr algn="l" rtl="0" eaLnBrk="1" fontAlgn="base" hangingPunct="1">
              <a:lnSpc>
                <a:spcPct val="85000"/>
              </a:lnSpc>
              <a:spcBef>
                <a:spcPct val="0"/>
              </a:spcBef>
              <a:spcAft>
                <a:spcPct val="0"/>
              </a:spcAft>
              <a:defRPr sz="4800">
                <a:solidFill>
                  <a:srgbClr val="404040"/>
                </a:solidFill>
                <a:latin typeface="Calibri Light" pitchFamily="34" charset="0"/>
              </a:defRPr>
            </a:lvl2pPr>
            <a:lvl3pPr algn="l" rtl="0" eaLnBrk="1" fontAlgn="base" hangingPunct="1">
              <a:lnSpc>
                <a:spcPct val="85000"/>
              </a:lnSpc>
              <a:spcBef>
                <a:spcPct val="0"/>
              </a:spcBef>
              <a:spcAft>
                <a:spcPct val="0"/>
              </a:spcAft>
              <a:defRPr sz="4800">
                <a:solidFill>
                  <a:srgbClr val="404040"/>
                </a:solidFill>
                <a:latin typeface="Calibri Light" pitchFamily="34" charset="0"/>
              </a:defRPr>
            </a:lvl3pPr>
            <a:lvl4pPr algn="l" rtl="0" eaLnBrk="1" fontAlgn="base" hangingPunct="1">
              <a:lnSpc>
                <a:spcPct val="85000"/>
              </a:lnSpc>
              <a:spcBef>
                <a:spcPct val="0"/>
              </a:spcBef>
              <a:spcAft>
                <a:spcPct val="0"/>
              </a:spcAft>
              <a:defRPr sz="4800">
                <a:solidFill>
                  <a:srgbClr val="404040"/>
                </a:solidFill>
                <a:latin typeface="Calibri Light" pitchFamily="34" charset="0"/>
              </a:defRPr>
            </a:lvl4pPr>
            <a:lvl5pPr algn="l" rtl="0" eaLnBrk="1" fontAlgn="base" hangingPunct="1">
              <a:lnSpc>
                <a:spcPct val="85000"/>
              </a:lnSpc>
              <a:spcBef>
                <a:spcPct val="0"/>
              </a:spcBef>
              <a:spcAft>
                <a:spcPct val="0"/>
              </a:spcAft>
              <a:defRPr sz="4800">
                <a:solidFill>
                  <a:srgbClr val="404040"/>
                </a:solidFill>
                <a:latin typeface="Calibri Light" pitchFamily="34" charset="0"/>
              </a:defRPr>
            </a:lvl5pPr>
            <a:lvl6pPr marL="457200" algn="l" rtl="0" eaLnBrk="1" fontAlgn="base" hangingPunct="1">
              <a:lnSpc>
                <a:spcPct val="85000"/>
              </a:lnSpc>
              <a:spcBef>
                <a:spcPct val="0"/>
              </a:spcBef>
              <a:spcAft>
                <a:spcPct val="0"/>
              </a:spcAft>
              <a:defRPr sz="4800">
                <a:solidFill>
                  <a:srgbClr val="404040"/>
                </a:solidFill>
                <a:latin typeface="Calibri Light" pitchFamily="34" charset="0"/>
              </a:defRPr>
            </a:lvl6pPr>
            <a:lvl7pPr marL="914400" algn="l" rtl="0" eaLnBrk="1" fontAlgn="base" hangingPunct="1">
              <a:lnSpc>
                <a:spcPct val="85000"/>
              </a:lnSpc>
              <a:spcBef>
                <a:spcPct val="0"/>
              </a:spcBef>
              <a:spcAft>
                <a:spcPct val="0"/>
              </a:spcAft>
              <a:defRPr sz="4800">
                <a:solidFill>
                  <a:srgbClr val="404040"/>
                </a:solidFill>
                <a:latin typeface="Calibri Light" pitchFamily="34" charset="0"/>
              </a:defRPr>
            </a:lvl7pPr>
            <a:lvl8pPr marL="1371600" algn="l" rtl="0" eaLnBrk="1" fontAlgn="base" hangingPunct="1">
              <a:lnSpc>
                <a:spcPct val="85000"/>
              </a:lnSpc>
              <a:spcBef>
                <a:spcPct val="0"/>
              </a:spcBef>
              <a:spcAft>
                <a:spcPct val="0"/>
              </a:spcAft>
              <a:defRPr sz="4800">
                <a:solidFill>
                  <a:srgbClr val="404040"/>
                </a:solidFill>
                <a:latin typeface="Calibri Light" pitchFamily="34" charset="0"/>
              </a:defRPr>
            </a:lvl8pPr>
            <a:lvl9pPr marL="1828800" algn="l" rtl="0" eaLnBrk="1" fontAlgn="base" hangingPunct="1">
              <a:lnSpc>
                <a:spcPct val="85000"/>
              </a:lnSpc>
              <a:spcBef>
                <a:spcPct val="0"/>
              </a:spcBef>
              <a:spcAft>
                <a:spcPct val="0"/>
              </a:spcAft>
              <a:defRPr sz="4800">
                <a:solidFill>
                  <a:srgbClr val="404040"/>
                </a:solidFill>
                <a:latin typeface="Calibri Light" pitchFamily="34" charset="0"/>
              </a:defRPr>
            </a:lvl9pPr>
          </a:lstStyle>
          <a:p>
            <a:r>
              <a:rPr lang="en-GB" sz="4400" dirty="0">
                <a:solidFill>
                  <a:schemeClr val="tx1">
                    <a:lumMod val="65000"/>
                    <a:lumOff val="35000"/>
                  </a:schemeClr>
                </a:solidFill>
                <a:latin typeface="Montserrat" panose="00000500000000000000" pitchFamily="2" charset="0"/>
                <a:cs typeface="Calibri" panose="020F0502020204030204" pitchFamily="34" charset="0"/>
              </a:rPr>
              <a:t>Projects</a:t>
            </a:r>
          </a:p>
        </p:txBody>
      </p:sp>
      <p:sp>
        <p:nvSpPr>
          <p:cNvPr id="16" name="Date Placeholder 15">
            <a:extLst>
              <a:ext uri="{FF2B5EF4-FFF2-40B4-BE49-F238E27FC236}">
                <a16:creationId xmlns:a16="http://schemas.microsoft.com/office/drawing/2014/main" id="{2F33FB56-16EE-41F4-11ED-F0FE2D465C2A}"/>
              </a:ext>
            </a:extLst>
          </p:cNvPr>
          <p:cNvSpPr>
            <a:spLocks noGrp="1"/>
          </p:cNvSpPr>
          <p:nvPr>
            <p:ph type="dt" sz="half" idx="10"/>
          </p:nvPr>
        </p:nvSpPr>
        <p:spPr/>
        <p:txBody>
          <a:bodyPr/>
          <a:lstStyle/>
          <a:p>
            <a:pPr>
              <a:defRPr/>
            </a:pPr>
            <a:fld id="{8DFDDDCA-2FA3-448A-A8C7-5B79C97E2406}" type="datetime1">
              <a:rPr lang="en-US" smtClean="0"/>
              <a:t>9/11/2026</a:t>
            </a:fld>
            <a:endParaRPr lang="en-US"/>
          </a:p>
        </p:txBody>
      </p:sp>
      <p:sp>
        <p:nvSpPr>
          <p:cNvPr id="17" name="Slide Number Placeholder 16">
            <a:extLst>
              <a:ext uri="{FF2B5EF4-FFF2-40B4-BE49-F238E27FC236}">
                <a16:creationId xmlns:a16="http://schemas.microsoft.com/office/drawing/2014/main" id="{184A236B-E280-FD1C-8369-408AEE437C24}"/>
              </a:ext>
            </a:extLst>
          </p:cNvPr>
          <p:cNvSpPr>
            <a:spLocks noGrp="1"/>
          </p:cNvSpPr>
          <p:nvPr>
            <p:ph type="sldNum" sz="quarter" idx="12"/>
          </p:nvPr>
        </p:nvSpPr>
        <p:spPr/>
        <p:txBody>
          <a:bodyPr/>
          <a:lstStyle/>
          <a:p>
            <a:fld id="{1C49AE54-70AB-4959-BB99-F77CE3D3F279}" type="slidenum">
              <a:rPr lang="en-US" altLang="tr-TR" smtClean="0"/>
              <a:pPr/>
              <a:t>5</a:t>
            </a:fld>
            <a:endParaRPr lang="en-US" altLang="tr-TR"/>
          </a:p>
        </p:txBody>
      </p:sp>
      <p:sp>
        <p:nvSpPr>
          <p:cNvPr id="24" name="TextBox 23">
            <a:extLst>
              <a:ext uri="{FF2B5EF4-FFF2-40B4-BE49-F238E27FC236}">
                <a16:creationId xmlns:a16="http://schemas.microsoft.com/office/drawing/2014/main" id="{CB9672A6-E169-C89C-BCFA-F613C084FA74}"/>
              </a:ext>
            </a:extLst>
          </p:cNvPr>
          <p:cNvSpPr txBox="1"/>
          <p:nvPr/>
        </p:nvSpPr>
        <p:spPr>
          <a:xfrm>
            <a:off x="4703506" y="2800641"/>
            <a:ext cx="2104837"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0000500000000000000" pitchFamily="2" charset="0"/>
              </a:rPr>
              <a:t>Intraday Auction on the Ukrainian borders (?)</a:t>
            </a:r>
          </a:p>
        </p:txBody>
      </p:sp>
      <p:sp>
        <p:nvSpPr>
          <p:cNvPr id="26" name="TextBox 25">
            <a:extLst>
              <a:ext uri="{FF2B5EF4-FFF2-40B4-BE49-F238E27FC236}">
                <a16:creationId xmlns:a16="http://schemas.microsoft.com/office/drawing/2014/main" id="{D2BA86BF-C95B-669E-00D9-E9019B519AAC}"/>
              </a:ext>
            </a:extLst>
          </p:cNvPr>
          <p:cNvSpPr txBox="1"/>
          <p:nvPr/>
        </p:nvSpPr>
        <p:spPr>
          <a:xfrm>
            <a:off x="2535853" y="2756020"/>
            <a:ext cx="1828706" cy="584775"/>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0000500000000000000" pitchFamily="2" charset="0"/>
              </a:rPr>
              <a:t>JAO Support Hub</a:t>
            </a:r>
          </a:p>
        </p:txBody>
      </p:sp>
      <p:sp>
        <p:nvSpPr>
          <p:cNvPr id="37" name="Right Arrow 36">
            <a:extLst>
              <a:ext uri="{FF2B5EF4-FFF2-40B4-BE49-F238E27FC236}">
                <a16:creationId xmlns:a16="http://schemas.microsoft.com/office/drawing/2014/main" id="{D657249E-6BAD-6407-68C1-693DDBD59DB7}"/>
              </a:ext>
            </a:extLst>
          </p:cNvPr>
          <p:cNvSpPr/>
          <p:nvPr/>
        </p:nvSpPr>
        <p:spPr>
          <a:xfrm>
            <a:off x="2535853" y="1306181"/>
            <a:ext cx="8826590" cy="561792"/>
          </a:xfrm>
          <a:prstGeom prst="rightArrow">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0C86C826-FC67-60EC-1F95-2B6C07EB1454}"/>
              </a:ext>
            </a:extLst>
          </p:cNvPr>
          <p:cNvSpPr txBox="1"/>
          <p:nvPr/>
        </p:nvSpPr>
        <p:spPr>
          <a:xfrm>
            <a:off x="6565814" y="1378175"/>
            <a:ext cx="3090333" cy="369332"/>
          </a:xfrm>
          <a:prstGeom prst="rect">
            <a:avLst/>
          </a:prstGeom>
          <a:noFill/>
        </p:spPr>
        <p:txBody>
          <a:bodyPr wrap="square" rtlCol="0">
            <a:spAutoFit/>
          </a:bodyPr>
          <a:lstStyle/>
          <a:p>
            <a:r>
              <a:rPr lang="en-US" dirty="0">
                <a:solidFill>
                  <a:schemeClr val="bg1"/>
                </a:solidFill>
              </a:rPr>
              <a:t>2026</a:t>
            </a:r>
          </a:p>
        </p:txBody>
      </p:sp>
      <p:pic>
        <p:nvPicPr>
          <p:cNvPr id="6" name="Picture 5" descr="A blue and black line with black lines and a check mark&#10;&#10;AI-generated content may be incorrect.">
            <a:extLst>
              <a:ext uri="{FF2B5EF4-FFF2-40B4-BE49-F238E27FC236}">
                <a16:creationId xmlns:a16="http://schemas.microsoft.com/office/drawing/2014/main" id="{072C3570-87B1-A1F3-AD4B-C6BA9BCBED9C}"/>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1500"/>
                    </a14:imgEffect>
                    <a14:imgEffect>
                      <a14:saturation sat="98000"/>
                    </a14:imgEffect>
                  </a14:imgLayer>
                </a14:imgProps>
              </a:ext>
              <a:ext uri="{28A0092B-C50C-407E-A947-70E740481C1C}">
                <a14:useLocalDpi xmlns:a14="http://schemas.microsoft.com/office/drawing/2010/main" val="0"/>
              </a:ext>
            </a:extLst>
          </a:blip>
          <a:stretch>
            <a:fillRect/>
          </a:stretch>
        </p:blipFill>
        <p:spPr>
          <a:xfrm>
            <a:off x="-40328" y="2800641"/>
            <a:ext cx="1960496" cy="1960496"/>
          </a:xfrm>
          <a:prstGeom prst="rect">
            <a:avLst/>
          </a:prstGeom>
        </p:spPr>
      </p:pic>
      <p:grpSp>
        <p:nvGrpSpPr>
          <p:cNvPr id="63" name="Group 62">
            <a:extLst>
              <a:ext uri="{FF2B5EF4-FFF2-40B4-BE49-F238E27FC236}">
                <a16:creationId xmlns:a16="http://schemas.microsoft.com/office/drawing/2014/main" id="{139371DA-5A95-16A4-172A-C5AAF61CF55E}"/>
              </a:ext>
            </a:extLst>
          </p:cNvPr>
          <p:cNvGrpSpPr/>
          <p:nvPr/>
        </p:nvGrpSpPr>
        <p:grpSpPr>
          <a:xfrm>
            <a:off x="4103769" y="2877954"/>
            <a:ext cx="3666648" cy="1234164"/>
            <a:chOff x="4103769" y="2877954"/>
            <a:chExt cx="3666648" cy="1234164"/>
          </a:xfrm>
        </p:grpSpPr>
        <p:grpSp>
          <p:nvGrpSpPr>
            <p:cNvPr id="18" name="Group 17">
              <a:extLst>
                <a:ext uri="{FF2B5EF4-FFF2-40B4-BE49-F238E27FC236}">
                  <a16:creationId xmlns:a16="http://schemas.microsoft.com/office/drawing/2014/main" id="{46CB478E-658F-C35D-DA12-455A78F3E1C1}"/>
                </a:ext>
              </a:extLst>
            </p:cNvPr>
            <p:cNvGrpSpPr/>
            <p:nvPr/>
          </p:nvGrpSpPr>
          <p:grpSpPr>
            <a:xfrm>
              <a:off x="4103769" y="3271044"/>
              <a:ext cx="2459961" cy="737680"/>
              <a:chOff x="2648607" y="2733921"/>
              <a:chExt cx="2459961" cy="737680"/>
            </a:xfrm>
          </p:grpSpPr>
          <p:sp>
            <p:nvSpPr>
              <p:cNvPr id="5" name="Rectangle: Rounded Corners 4">
                <a:extLst>
                  <a:ext uri="{FF2B5EF4-FFF2-40B4-BE49-F238E27FC236}">
                    <a16:creationId xmlns:a16="http://schemas.microsoft.com/office/drawing/2014/main" id="{BDFBF99E-DBAC-AF56-526C-0E3FC31D96F2}"/>
                  </a:ext>
                </a:extLst>
              </p:cNvPr>
              <p:cNvSpPr/>
              <p:nvPr/>
            </p:nvSpPr>
            <p:spPr>
              <a:xfrm>
                <a:off x="2648607" y="2733921"/>
                <a:ext cx="2417379" cy="695079"/>
              </a:xfrm>
              <a:prstGeom prst="round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Montserrat" panose="00000500000000000000" pitchFamily="2" charset="0"/>
                </a:endParaRPr>
              </a:p>
            </p:txBody>
          </p:sp>
          <p:sp>
            <p:nvSpPr>
              <p:cNvPr id="11" name="TextBox 10">
                <a:extLst>
                  <a:ext uri="{FF2B5EF4-FFF2-40B4-BE49-F238E27FC236}">
                    <a16:creationId xmlns:a16="http://schemas.microsoft.com/office/drawing/2014/main" id="{9920C195-345C-2975-AEED-10DFFEDC2C54}"/>
                  </a:ext>
                </a:extLst>
              </p:cNvPr>
              <p:cNvSpPr txBox="1"/>
              <p:nvPr/>
            </p:nvSpPr>
            <p:spPr>
              <a:xfrm>
                <a:off x="2772885" y="2756020"/>
                <a:ext cx="2335683" cy="715581"/>
              </a:xfrm>
              <a:prstGeom prst="rect">
                <a:avLst/>
              </a:prstGeom>
              <a:noFill/>
            </p:spPr>
            <p:txBody>
              <a:bodyPr wrap="square" rtlCol="0">
                <a:spAutoFit/>
              </a:bodyPr>
              <a:lstStyle/>
              <a:p>
                <a:r>
                  <a:rPr lang="en-US" sz="1400" dirty="0">
                    <a:solidFill>
                      <a:schemeClr val="bg1"/>
                    </a:solidFill>
                    <a:latin typeface="Montserrat" panose="00000500000000000000" pitchFamily="2" charset="0"/>
                  </a:rPr>
                  <a:t>PTR to FTR switch</a:t>
                </a:r>
                <a:br>
                  <a:rPr lang="en-US" sz="1400" dirty="0">
                    <a:solidFill>
                      <a:schemeClr val="bg1"/>
                    </a:solidFill>
                    <a:latin typeface="Montserrat" panose="00000500000000000000" pitchFamily="2" charset="0"/>
                  </a:rPr>
                </a:br>
                <a:r>
                  <a:rPr lang="en-US" sz="1400" dirty="0">
                    <a:solidFill>
                      <a:schemeClr val="bg1"/>
                    </a:solidFill>
                    <a:latin typeface="Montserrat" panose="00000500000000000000" pitchFamily="2" charset="0"/>
                  </a:rPr>
                  <a:t>on North </a:t>
                </a:r>
                <a:r>
                  <a:rPr lang="en-US" sz="1600" dirty="0">
                    <a:solidFill>
                      <a:schemeClr val="bg1"/>
                    </a:solidFill>
                    <a:latin typeface="Montserrat" panose="00000500000000000000" pitchFamily="2" charset="0"/>
                  </a:rPr>
                  <a:t>Italy</a:t>
                </a:r>
                <a:r>
                  <a:rPr lang="en-US" sz="1400" dirty="0">
                    <a:solidFill>
                      <a:schemeClr val="bg1"/>
                    </a:solidFill>
                    <a:latin typeface="Montserrat" panose="00000500000000000000" pitchFamily="2" charset="0"/>
                  </a:rPr>
                  <a:t> borders</a:t>
                </a:r>
                <a:br>
                  <a:rPr lang="en-US" sz="1400" dirty="0">
                    <a:solidFill>
                      <a:schemeClr val="bg1"/>
                    </a:solidFill>
                    <a:latin typeface="Montserrat" panose="00000500000000000000" pitchFamily="2" charset="0"/>
                  </a:rPr>
                </a:br>
                <a:r>
                  <a:rPr lang="en-US" sz="1050" dirty="0">
                    <a:solidFill>
                      <a:schemeClr val="bg1"/>
                    </a:solidFill>
                    <a:latin typeface="-apple-system"/>
                  </a:rPr>
                  <a:t>IT&lt;&gt;AT, IT&lt;&gt;FR, IT&lt;&gt;SI</a:t>
                </a:r>
                <a:endParaRPr lang="en-US" sz="1400" dirty="0">
                  <a:solidFill>
                    <a:schemeClr val="bg1"/>
                  </a:solidFill>
                  <a:latin typeface="Montserrat" panose="00000500000000000000" pitchFamily="2" charset="0"/>
                </a:endParaRPr>
              </a:p>
            </p:txBody>
          </p:sp>
        </p:grpSp>
        <p:pic>
          <p:nvPicPr>
            <p:cNvPr id="47" name="Graphic 46" descr="Flip calendar with solid fill">
              <a:extLst>
                <a:ext uri="{FF2B5EF4-FFF2-40B4-BE49-F238E27FC236}">
                  <a16:creationId xmlns:a16="http://schemas.microsoft.com/office/drawing/2014/main" id="{325B6F98-CE1E-86BB-50E0-5C34605BB2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36253" y="2877954"/>
              <a:ext cx="1234164" cy="1234164"/>
            </a:xfrm>
            <a:prstGeom prst="rect">
              <a:avLst/>
            </a:prstGeom>
          </p:spPr>
        </p:pic>
        <p:sp>
          <p:nvSpPr>
            <p:cNvPr id="48" name="TextBox 47">
              <a:extLst>
                <a:ext uri="{FF2B5EF4-FFF2-40B4-BE49-F238E27FC236}">
                  <a16:creationId xmlns:a16="http://schemas.microsoft.com/office/drawing/2014/main" id="{47CFC18C-641D-D3D9-855F-698F6C797805}"/>
                </a:ext>
              </a:extLst>
            </p:cNvPr>
            <p:cNvSpPr txBox="1"/>
            <p:nvPr/>
          </p:nvSpPr>
          <p:spPr>
            <a:xfrm>
              <a:off x="6793238" y="3469740"/>
              <a:ext cx="977179" cy="369332"/>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21.09</a:t>
              </a:r>
            </a:p>
          </p:txBody>
        </p:sp>
      </p:grpSp>
      <p:grpSp>
        <p:nvGrpSpPr>
          <p:cNvPr id="62" name="Group 61">
            <a:extLst>
              <a:ext uri="{FF2B5EF4-FFF2-40B4-BE49-F238E27FC236}">
                <a16:creationId xmlns:a16="http://schemas.microsoft.com/office/drawing/2014/main" id="{53CC8739-A81C-5879-00BB-97BE2102CEBA}"/>
              </a:ext>
            </a:extLst>
          </p:cNvPr>
          <p:cNvGrpSpPr/>
          <p:nvPr/>
        </p:nvGrpSpPr>
        <p:grpSpPr>
          <a:xfrm>
            <a:off x="2653070" y="1890072"/>
            <a:ext cx="3619760" cy="1234164"/>
            <a:chOff x="2653070" y="1890072"/>
            <a:chExt cx="3619760" cy="1234164"/>
          </a:xfrm>
        </p:grpSpPr>
        <p:grpSp>
          <p:nvGrpSpPr>
            <p:cNvPr id="21" name="Group 20">
              <a:extLst>
                <a:ext uri="{FF2B5EF4-FFF2-40B4-BE49-F238E27FC236}">
                  <a16:creationId xmlns:a16="http://schemas.microsoft.com/office/drawing/2014/main" id="{E8132A3F-58A1-3C04-04D2-C9E42F8EC684}"/>
                </a:ext>
              </a:extLst>
            </p:cNvPr>
            <p:cNvGrpSpPr/>
            <p:nvPr/>
          </p:nvGrpSpPr>
          <p:grpSpPr>
            <a:xfrm>
              <a:off x="2653070" y="2288815"/>
              <a:ext cx="2459961" cy="695079"/>
              <a:chOff x="2648607" y="2733921"/>
              <a:chExt cx="2459961" cy="695079"/>
            </a:xfrm>
          </p:grpSpPr>
          <p:sp>
            <p:nvSpPr>
              <p:cNvPr id="25" name="Rectangle: Rounded Corners 24">
                <a:extLst>
                  <a:ext uri="{FF2B5EF4-FFF2-40B4-BE49-F238E27FC236}">
                    <a16:creationId xmlns:a16="http://schemas.microsoft.com/office/drawing/2014/main" id="{93431CC5-6BFE-6D65-DC1D-BBF55A3F17CC}"/>
                  </a:ext>
                </a:extLst>
              </p:cNvPr>
              <p:cNvSpPr/>
              <p:nvPr/>
            </p:nvSpPr>
            <p:spPr>
              <a:xfrm>
                <a:off x="2648607" y="2733921"/>
                <a:ext cx="2417379" cy="695079"/>
              </a:xfrm>
              <a:prstGeom prst="roundRect">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Montserrat" panose="00000500000000000000" pitchFamily="2" charset="0"/>
                </a:endParaRPr>
              </a:p>
            </p:txBody>
          </p:sp>
          <p:sp>
            <p:nvSpPr>
              <p:cNvPr id="31" name="TextBox 30">
                <a:extLst>
                  <a:ext uri="{FF2B5EF4-FFF2-40B4-BE49-F238E27FC236}">
                    <a16:creationId xmlns:a16="http://schemas.microsoft.com/office/drawing/2014/main" id="{7BD6E8BA-C3BF-4235-E95A-B4ED2921C5C3}"/>
                  </a:ext>
                </a:extLst>
              </p:cNvPr>
              <p:cNvSpPr txBox="1"/>
              <p:nvPr/>
            </p:nvSpPr>
            <p:spPr>
              <a:xfrm>
                <a:off x="2772885" y="2756020"/>
                <a:ext cx="2335683" cy="584775"/>
              </a:xfrm>
              <a:prstGeom prst="rect">
                <a:avLst/>
              </a:prstGeom>
              <a:noFill/>
            </p:spPr>
            <p:txBody>
              <a:bodyPr wrap="square" rtlCol="0">
                <a:spAutoFit/>
              </a:bodyPr>
              <a:lstStyle/>
              <a:p>
                <a:r>
                  <a:rPr lang="en-US" sz="1600" dirty="0">
                    <a:solidFill>
                      <a:schemeClr val="bg1"/>
                    </a:solidFill>
                    <a:latin typeface="Montserrat" panose="00000500000000000000" pitchFamily="2" charset="0"/>
                  </a:rPr>
                  <a:t>North Sea Link</a:t>
                </a:r>
                <a:br>
                  <a:rPr lang="en-US" sz="1600" dirty="0">
                    <a:solidFill>
                      <a:schemeClr val="bg1"/>
                    </a:solidFill>
                    <a:latin typeface="Montserrat" panose="00000500000000000000" pitchFamily="2" charset="0"/>
                  </a:rPr>
                </a:br>
                <a:r>
                  <a:rPr lang="en-US" sz="1600" dirty="0">
                    <a:solidFill>
                      <a:schemeClr val="bg1"/>
                    </a:solidFill>
                    <a:latin typeface="Montserrat" panose="00000500000000000000" pitchFamily="2" charset="0"/>
                  </a:rPr>
                  <a:t>Long-term auctions</a:t>
                </a:r>
              </a:p>
            </p:txBody>
          </p:sp>
        </p:grpSp>
        <p:pic>
          <p:nvPicPr>
            <p:cNvPr id="50" name="Graphic 49" descr="Flip calendar with solid fill">
              <a:extLst>
                <a:ext uri="{FF2B5EF4-FFF2-40B4-BE49-F238E27FC236}">
                  <a16:creationId xmlns:a16="http://schemas.microsoft.com/office/drawing/2014/main" id="{30FC96B2-9141-729E-DAC6-60D0CC55726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038666" y="1890072"/>
              <a:ext cx="1234164" cy="1234164"/>
            </a:xfrm>
            <a:prstGeom prst="rect">
              <a:avLst/>
            </a:prstGeom>
          </p:spPr>
        </p:pic>
        <p:sp>
          <p:nvSpPr>
            <p:cNvPr id="51" name="TextBox 50">
              <a:extLst>
                <a:ext uri="{FF2B5EF4-FFF2-40B4-BE49-F238E27FC236}">
                  <a16:creationId xmlns:a16="http://schemas.microsoft.com/office/drawing/2014/main" id="{991A0EFB-E582-7711-5D66-65458164AD3D}"/>
                </a:ext>
              </a:extLst>
            </p:cNvPr>
            <p:cNvSpPr txBox="1"/>
            <p:nvPr/>
          </p:nvSpPr>
          <p:spPr>
            <a:xfrm>
              <a:off x="5274887" y="2484190"/>
              <a:ext cx="962074" cy="369332"/>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17.09</a:t>
              </a:r>
            </a:p>
          </p:txBody>
        </p:sp>
      </p:grpSp>
      <p:grpSp>
        <p:nvGrpSpPr>
          <p:cNvPr id="64" name="Group 63">
            <a:extLst>
              <a:ext uri="{FF2B5EF4-FFF2-40B4-BE49-F238E27FC236}">
                <a16:creationId xmlns:a16="http://schemas.microsoft.com/office/drawing/2014/main" id="{CBAB0ABC-7784-CD4F-621D-A5F70106D766}"/>
              </a:ext>
            </a:extLst>
          </p:cNvPr>
          <p:cNvGrpSpPr/>
          <p:nvPr/>
        </p:nvGrpSpPr>
        <p:grpSpPr>
          <a:xfrm>
            <a:off x="5755924" y="3918001"/>
            <a:ext cx="3982177" cy="1234164"/>
            <a:chOff x="5755924" y="3918001"/>
            <a:chExt cx="3982177" cy="1234164"/>
          </a:xfrm>
        </p:grpSpPr>
        <p:grpSp>
          <p:nvGrpSpPr>
            <p:cNvPr id="35" name="Group 34">
              <a:extLst>
                <a:ext uri="{FF2B5EF4-FFF2-40B4-BE49-F238E27FC236}">
                  <a16:creationId xmlns:a16="http://schemas.microsoft.com/office/drawing/2014/main" id="{C54BB72D-3DC3-8612-2B05-E27B54947404}"/>
                </a:ext>
              </a:extLst>
            </p:cNvPr>
            <p:cNvGrpSpPr/>
            <p:nvPr/>
          </p:nvGrpSpPr>
          <p:grpSpPr>
            <a:xfrm>
              <a:off x="5755924" y="4269144"/>
              <a:ext cx="2590128" cy="695079"/>
              <a:chOff x="2648607" y="2733921"/>
              <a:chExt cx="2459961" cy="695079"/>
            </a:xfrm>
          </p:grpSpPr>
          <p:sp>
            <p:nvSpPr>
              <p:cNvPr id="36" name="Rectangle: Rounded Corners 35">
                <a:extLst>
                  <a:ext uri="{FF2B5EF4-FFF2-40B4-BE49-F238E27FC236}">
                    <a16:creationId xmlns:a16="http://schemas.microsoft.com/office/drawing/2014/main" id="{E3AC5276-C46E-9F32-D57E-CA428356C368}"/>
                  </a:ext>
                </a:extLst>
              </p:cNvPr>
              <p:cNvSpPr/>
              <p:nvPr/>
            </p:nvSpPr>
            <p:spPr>
              <a:xfrm>
                <a:off x="2648607" y="2733921"/>
                <a:ext cx="2417379" cy="695079"/>
              </a:xfrm>
              <a:prstGeom prst="roundRect">
                <a:avLst/>
              </a:prstGeom>
              <a:solidFill>
                <a:srgbClr val="BD2D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Montserrat" panose="00000500000000000000" pitchFamily="2" charset="0"/>
                </a:endParaRPr>
              </a:p>
            </p:txBody>
          </p:sp>
          <p:sp>
            <p:nvSpPr>
              <p:cNvPr id="39" name="TextBox 38">
                <a:extLst>
                  <a:ext uri="{FF2B5EF4-FFF2-40B4-BE49-F238E27FC236}">
                    <a16:creationId xmlns:a16="http://schemas.microsoft.com/office/drawing/2014/main" id="{388CD50F-2B8F-32D5-59F7-1FB4568CB59B}"/>
                  </a:ext>
                </a:extLst>
              </p:cNvPr>
              <p:cNvSpPr txBox="1"/>
              <p:nvPr/>
            </p:nvSpPr>
            <p:spPr>
              <a:xfrm>
                <a:off x="2772885" y="2756020"/>
                <a:ext cx="2335683" cy="584775"/>
              </a:xfrm>
              <a:prstGeom prst="rect">
                <a:avLst/>
              </a:prstGeom>
              <a:noFill/>
            </p:spPr>
            <p:txBody>
              <a:bodyPr wrap="square" rtlCol="0">
                <a:spAutoFit/>
              </a:bodyPr>
              <a:lstStyle/>
              <a:p>
                <a:r>
                  <a:rPr lang="en-US" sz="1600" dirty="0">
                    <a:solidFill>
                      <a:schemeClr val="bg1"/>
                    </a:solidFill>
                    <a:latin typeface="Montserrat" panose="00000500000000000000" pitchFamily="2" charset="0"/>
                  </a:rPr>
                  <a:t>Long Term Flow Based Allocation</a:t>
                </a:r>
              </a:p>
            </p:txBody>
          </p:sp>
        </p:grpSp>
        <p:pic>
          <p:nvPicPr>
            <p:cNvPr id="53" name="Graphic 52" descr="Flip calendar with solid fill">
              <a:extLst>
                <a:ext uri="{FF2B5EF4-FFF2-40B4-BE49-F238E27FC236}">
                  <a16:creationId xmlns:a16="http://schemas.microsoft.com/office/drawing/2014/main" id="{D5977223-EA8B-A15F-14A9-0663458382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12282" y="3918001"/>
              <a:ext cx="1234164" cy="1234164"/>
            </a:xfrm>
            <a:prstGeom prst="rect">
              <a:avLst/>
            </a:prstGeom>
          </p:spPr>
        </p:pic>
        <p:sp>
          <p:nvSpPr>
            <p:cNvPr id="54" name="TextBox 53">
              <a:extLst>
                <a:ext uri="{FF2B5EF4-FFF2-40B4-BE49-F238E27FC236}">
                  <a16:creationId xmlns:a16="http://schemas.microsoft.com/office/drawing/2014/main" id="{F4CEE292-C7E4-D412-0314-B2E7FA1C0D52}"/>
                </a:ext>
              </a:extLst>
            </p:cNvPr>
            <p:cNvSpPr txBox="1"/>
            <p:nvPr/>
          </p:nvSpPr>
          <p:spPr>
            <a:xfrm>
              <a:off x="8597736" y="4506473"/>
              <a:ext cx="1140365" cy="369332"/>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30.11</a:t>
              </a:r>
            </a:p>
          </p:txBody>
        </p:sp>
      </p:grpSp>
      <p:grpSp>
        <p:nvGrpSpPr>
          <p:cNvPr id="65" name="Group 64">
            <a:extLst>
              <a:ext uri="{FF2B5EF4-FFF2-40B4-BE49-F238E27FC236}">
                <a16:creationId xmlns:a16="http://schemas.microsoft.com/office/drawing/2014/main" id="{03D83ACA-5ABD-D220-91CC-B9D0B9ACC48C}"/>
              </a:ext>
            </a:extLst>
          </p:cNvPr>
          <p:cNvGrpSpPr/>
          <p:nvPr/>
        </p:nvGrpSpPr>
        <p:grpSpPr>
          <a:xfrm>
            <a:off x="6910518" y="4956219"/>
            <a:ext cx="5360651" cy="1234164"/>
            <a:chOff x="6910518" y="4956219"/>
            <a:chExt cx="5360651" cy="1234164"/>
          </a:xfrm>
        </p:grpSpPr>
        <p:sp>
          <p:nvSpPr>
            <p:cNvPr id="30" name="TextBox 29">
              <a:extLst>
                <a:ext uri="{FF2B5EF4-FFF2-40B4-BE49-F238E27FC236}">
                  <a16:creationId xmlns:a16="http://schemas.microsoft.com/office/drawing/2014/main" id="{EA9D7D78-624F-CB3E-3888-5DDEFC1EA922}"/>
                </a:ext>
              </a:extLst>
            </p:cNvPr>
            <p:cNvSpPr txBox="1"/>
            <p:nvPr/>
          </p:nvSpPr>
          <p:spPr>
            <a:xfrm>
              <a:off x="6910518" y="5340107"/>
              <a:ext cx="1900064" cy="338554"/>
            </a:xfrm>
            <a:prstGeom prst="rect">
              <a:avLst/>
            </a:prstGeom>
            <a:noFill/>
          </p:spPr>
          <p:txBody>
            <a:bodyPr wrap="square" rtlCol="0">
              <a:spAutoFit/>
            </a:bodyPr>
            <a:lstStyle/>
            <a:p>
              <a:pPr marL="285750" indent="-285750">
                <a:buFont typeface="Arial" panose="020B0604020202020204" pitchFamily="34" charset="0"/>
                <a:buChar char="•"/>
              </a:pPr>
              <a:r>
                <a:rPr lang="en-US" sz="1600" dirty="0">
                  <a:solidFill>
                    <a:schemeClr val="bg1"/>
                  </a:solidFill>
                  <a:latin typeface="Montserrat" panose="00000500000000000000" pitchFamily="2" charset="0"/>
                </a:rPr>
                <a:t>North Sea</a:t>
              </a:r>
            </a:p>
          </p:txBody>
        </p:sp>
        <p:grpSp>
          <p:nvGrpSpPr>
            <p:cNvPr id="40" name="Group 39">
              <a:extLst>
                <a:ext uri="{FF2B5EF4-FFF2-40B4-BE49-F238E27FC236}">
                  <a16:creationId xmlns:a16="http://schemas.microsoft.com/office/drawing/2014/main" id="{0D798724-2336-A9DC-694A-3ECF5A9DC7AE}"/>
                </a:ext>
              </a:extLst>
            </p:cNvPr>
            <p:cNvGrpSpPr/>
            <p:nvPr/>
          </p:nvGrpSpPr>
          <p:grpSpPr>
            <a:xfrm>
              <a:off x="7188060" y="5260291"/>
              <a:ext cx="2468087" cy="830997"/>
              <a:chOff x="2722177" y="2672895"/>
              <a:chExt cx="2468087" cy="830997"/>
            </a:xfrm>
          </p:grpSpPr>
          <p:sp>
            <p:nvSpPr>
              <p:cNvPr id="41" name="Rectangle: Rounded Corners 40">
                <a:extLst>
                  <a:ext uri="{FF2B5EF4-FFF2-40B4-BE49-F238E27FC236}">
                    <a16:creationId xmlns:a16="http://schemas.microsoft.com/office/drawing/2014/main" id="{E41E8B95-B86F-90DB-D899-ED0EAF725CF8}"/>
                  </a:ext>
                </a:extLst>
              </p:cNvPr>
              <p:cNvSpPr/>
              <p:nvPr/>
            </p:nvSpPr>
            <p:spPr>
              <a:xfrm>
                <a:off x="2722177" y="2733921"/>
                <a:ext cx="2417379" cy="695079"/>
              </a:xfrm>
              <a:prstGeom prst="roundRect">
                <a:avLst/>
              </a:prstGeom>
              <a:solidFill>
                <a:srgbClr val="9600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bg1"/>
                  </a:solidFill>
                  <a:latin typeface="Montserrat" panose="00000500000000000000" pitchFamily="2" charset="0"/>
                </a:endParaRPr>
              </a:p>
            </p:txBody>
          </p:sp>
          <p:sp>
            <p:nvSpPr>
              <p:cNvPr id="42" name="TextBox 41">
                <a:extLst>
                  <a:ext uri="{FF2B5EF4-FFF2-40B4-BE49-F238E27FC236}">
                    <a16:creationId xmlns:a16="http://schemas.microsoft.com/office/drawing/2014/main" id="{2646C6E3-C682-0B99-792A-EE108386B095}"/>
                  </a:ext>
                </a:extLst>
              </p:cNvPr>
              <p:cNvSpPr txBox="1"/>
              <p:nvPr/>
            </p:nvSpPr>
            <p:spPr>
              <a:xfrm>
                <a:off x="2772885" y="2672895"/>
                <a:ext cx="2417379" cy="830997"/>
              </a:xfrm>
              <a:prstGeom prst="rect">
                <a:avLst/>
              </a:prstGeom>
              <a:noFill/>
            </p:spPr>
            <p:txBody>
              <a:bodyPr wrap="square" rtlCol="0">
                <a:spAutoFit/>
              </a:bodyPr>
              <a:lstStyle/>
              <a:p>
                <a:r>
                  <a:rPr lang="en-US" sz="1600" dirty="0">
                    <a:solidFill>
                      <a:schemeClr val="bg1"/>
                    </a:solidFill>
                    <a:latin typeface="Montserrat" panose="00000500000000000000" pitchFamily="2" charset="0"/>
                  </a:rPr>
                  <a:t>Project </a:t>
                </a:r>
                <a:r>
                  <a:rPr lang="en-US" sz="1600" dirty="0" err="1">
                    <a:solidFill>
                      <a:schemeClr val="bg1"/>
                    </a:solidFill>
                    <a:latin typeface="Montserrat" panose="00000500000000000000" pitchFamily="2" charset="0"/>
                  </a:rPr>
                  <a:t>Pelagonia</a:t>
                </a:r>
                <a:br>
                  <a:rPr lang="en-US" sz="1600" dirty="0">
                    <a:solidFill>
                      <a:schemeClr val="bg1"/>
                    </a:solidFill>
                    <a:latin typeface="Montserrat" panose="00000500000000000000" pitchFamily="2" charset="0"/>
                  </a:rPr>
                </a:br>
                <a:r>
                  <a:rPr lang="en-US" sz="1600" dirty="0">
                    <a:solidFill>
                      <a:schemeClr val="bg1"/>
                    </a:solidFill>
                    <a:latin typeface="Montserrat" panose="00000500000000000000" pitchFamily="2" charset="0"/>
                  </a:rPr>
                  <a:t>GR-MK</a:t>
                </a:r>
                <a:br>
                  <a:rPr lang="en-US" sz="1600" dirty="0">
                    <a:solidFill>
                      <a:schemeClr val="bg1"/>
                    </a:solidFill>
                    <a:latin typeface="Montserrat" panose="00000500000000000000" pitchFamily="2" charset="0"/>
                  </a:rPr>
                </a:br>
                <a:r>
                  <a:rPr lang="en-US" sz="1600" dirty="0">
                    <a:solidFill>
                      <a:schemeClr val="bg1"/>
                    </a:solidFill>
                    <a:latin typeface="Montserrat" panose="00000500000000000000" pitchFamily="2" charset="0"/>
                  </a:rPr>
                  <a:t>Explicit auctions</a:t>
                </a:r>
              </a:p>
            </p:txBody>
          </p:sp>
        </p:grpSp>
        <p:pic>
          <p:nvPicPr>
            <p:cNvPr id="56" name="Graphic 55" descr="Flip calendar with solid fill">
              <a:extLst>
                <a:ext uri="{FF2B5EF4-FFF2-40B4-BE49-F238E27FC236}">
                  <a16:creationId xmlns:a16="http://schemas.microsoft.com/office/drawing/2014/main" id="{0BAB4735-0400-D4EB-866C-B053AADEF36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08086" y="4956219"/>
              <a:ext cx="1234164" cy="1234164"/>
            </a:xfrm>
            <a:prstGeom prst="rect">
              <a:avLst/>
            </a:prstGeom>
          </p:spPr>
        </p:pic>
        <p:sp>
          <p:nvSpPr>
            <p:cNvPr id="57" name="TextBox 56">
              <a:extLst>
                <a:ext uri="{FF2B5EF4-FFF2-40B4-BE49-F238E27FC236}">
                  <a16:creationId xmlns:a16="http://schemas.microsoft.com/office/drawing/2014/main" id="{3FCB7D57-C176-7C30-8393-16F49FA63FF3}"/>
                </a:ext>
              </a:extLst>
            </p:cNvPr>
            <p:cNvSpPr txBox="1"/>
            <p:nvPr/>
          </p:nvSpPr>
          <p:spPr>
            <a:xfrm>
              <a:off x="9772967" y="5577222"/>
              <a:ext cx="1042786" cy="261610"/>
            </a:xfrm>
            <a:prstGeom prst="rect">
              <a:avLst/>
            </a:prstGeom>
            <a:noFill/>
          </p:spPr>
          <p:txBody>
            <a:bodyPr wrap="square" rtlCol="0">
              <a:spAutoFit/>
            </a:bodyPr>
            <a:lstStyle/>
            <a:p>
              <a:r>
                <a:rPr lang="en-US" sz="1050" dirty="0">
                  <a:solidFill>
                    <a:schemeClr val="bg2">
                      <a:lumMod val="50000"/>
                    </a:schemeClr>
                  </a:solidFill>
                  <a:latin typeface="Montserrat" panose="00000500000000000000" pitchFamily="2" charset="0"/>
                </a:rPr>
                <a:t>November</a:t>
              </a:r>
            </a:p>
          </p:txBody>
        </p:sp>
        <p:sp>
          <p:nvSpPr>
            <p:cNvPr id="58" name="TextBox 57">
              <a:extLst>
                <a:ext uri="{FF2B5EF4-FFF2-40B4-BE49-F238E27FC236}">
                  <a16:creationId xmlns:a16="http://schemas.microsoft.com/office/drawing/2014/main" id="{4D6A1658-3CFE-93C3-0CE1-7BC833D5FF2A}"/>
                </a:ext>
              </a:extLst>
            </p:cNvPr>
            <p:cNvSpPr txBox="1"/>
            <p:nvPr/>
          </p:nvSpPr>
          <p:spPr>
            <a:xfrm>
              <a:off x="10844815" y="5523361"/>
              <a:ext cx="1426354" cy="369332"/>
            </a:xfrm>
            <a:prstGeom prst="rect">
              <a:avLst/>
            </a:prstGeom>
            <a:noFill/>
          </p:spPr>
          <p:txBody>
            <a:bodyPr wrap="square" rtlCol="0">
              <a:spAutoFit/>
            </a:bodyPr>
            <a:lstStyle/>
            <a:p>
              <a:r>
                <a:rPr lang="en-US" dirty="0">
                  <a:solidFill>
                    <a:schemeClr val="bg2">
                      <a:lumMod val="50000"/>
                    </a:schemeClr>
                  </a:solidFill>
                  <a:latin typeface="Montserrat" panose="00000500000000000000" pitchFamily="2" charset="0"/>
                </a:rPr>
                <a:t>01.01</a:t>
              </a:r>
              <a:endParaRPr lang="en-US" sz="1600" dirty="0">
                <a:solidFill>
                  <a:schemeClr val="bg2">
                    <a:lumMod val="50000"/>
                  </a:schemeClr>
                </a:solidFill>
                <a:latin typeface="Montserrat" panose="00000500000000000000" pitchFamily="2" charset="0"/>
              </a:endParaRPr>
            </a:p>
          </p:txBody>
        </p:sp>
        <p:pic>
          <p:nvPicPr>
            <p:cNvPr id="60" name="Graphic 59" descr="Flip calendar with solid fill">
              <a:extLst>
                <a:ext uri="{FF2B5EF4-FFF2-40B4-BE49-F238E27FC236}">
                  <a16:creationId xmlns:a16="http://schemas.microsoft.com/office/drawing/2014/main" id="{568405BB-AC26-94FD-8F14-C73ECD66BC6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95431" y="4956219"/>
              <a:ext cx="1234164" cy="1234164"/>
            </a:xfrm>
            <a:prstGeom prst="rect">
              <a:avLst/>
            </a:prstGeom>
          </p:spPr>
        </p:pic>
      </p:grpSp>
    </p:spTree>
    <p:extLst>
      <p:ext uri="{BB962C8B-B14F-4D97-AF65-F5344CB8AC3E}">
        <p14:creationId xmlns:p14="http://schemas.microsoft.com/office/powerpoint/2010/main" val="35261610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1500"/>
                                        <p:tgtEl>
                                          <p:spTgt spid="37"/>
                                        </p:tgtEl>
                                      </p:cBhvr>
                                    </p:animEffect>
                                  </p:childTnLst>
                                </p:cTn>
                              </p:par>
                            </p:childTnLst>
                          </p:cTn>
                        </p:par>
                        <p:par>
                          <p:cTn id="8" fill="hold">
                            <p:stCondLst>
                              <p:cond delay="1500"/>
                            </p:stCondLst>
                            <p:childTnLst>
                              <p:par>
                                <p:cTn id="9" presetID="1"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par>
                          <p:cTn id="11" fill="hold">
                            <p:stCondLst>
                              <p:cond delay="1500"/>
                            </p:stCondLst>
                            <p:childTnLst>
                              <p:par>
                                <p:cTn id="12" presetID="1" presetClass="entr" presetSubtype="0" fill="hold" grpId="0" nodeType="afterEffect">
                                  <p:stCondLst>
                                    <p:cond delay="0"/>
                                  </p:stCondLst>
                                  <p:childTnLst>
                                    <p:set>
                                      <p:cBhvr>
                                        <p:cTn id="13" dur="1" fill="hold">
                                          <p:stCondLst>
                                            <p:cond delay="0"/>
                                          </p:stCondLst>
                                        </p:cTn>
                                        <p:tgtEl>
                                          <p:spTgt spid="2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additive="base">
                                        <p:cTn id="18" dur="1000" fill="hold"/>
                                        <p:tgtEl>
                                          <p:spTgt spid="62"/>
                                        </p:tgtEl>
                                        <p:attrNameLst>
                                          <p:attrName>ppt_x</p:attrName>
                                        </p:attrNameLst>
                                      </p:cBhvr>
                                      <p:tavLst>
                                        <p:tav tm="0">
                                          <p:val>
                                            <p:strVal val="0-#ppt_w/2"/>
                                          </p:val>
                                        </p:tav>
                                        <p:tav tm="100000">
                                          <p:val>
                                            <p:strVal val="#ppt_x"/>
                                          </p:val>
                                        </p:tav>
                                      </p:tavLst>
                                    </p:anim>
                                    <p:anim calcmode="lin" valueType="num">
                                      <p:cBhvr additive="base">
                                        <p:cTn id="19" dur="10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63"/>
                                        </p:tgtEl>
                                        <p:attrNameLst>
                                          <p:attrName>style.visibility</p:attrName>
                                        </p:attrNameLst>
                                      </p:cBhvr>
                                      <p:to>
                                        <p:strVal val="visible"/>
                                      </p:to>
                                    </p:set>
                                    <p:anim calcmode="lin" valueType="num">
                                      <p:cBhvr additive="base">
                                        <p:cTn id="24" dur="1000" fill="hold"/>
                                        <p:tgtEl>
                                          <p:spTgt spid="63"/>
                                        </p:tgtEl>
                                        <p:attrNameLst>
                                          <p:attrName>ppt_x</p:attrName>
                                        </p:attrNameLst>
                                      </p:cBhvr>
                                      <p:tavLst>
                                        <p:tav tm="0">
                                          <p:val>
                                            <p:strVal val="0-#ppt_w/2"/>
                                          </p:val>
                                        </p:tav>
                                        <p:tav tm="100000">
                                          <p:val>
                                            <p:strVal val="#ppt_x"/>
                                          </p:val>
                                        </p:tav>
                                      </p:tavLst>
                                    </p:anim>
                                    <p:anim calcmode="lin" valueType="num">
                                      <p:cBhvr additive="base">
                                        <p:cTn id="25" dur="10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64"/>
                                        </p:tgtEl>
                                        <p:attrNameLst>
                                          <p:attrName>style.visibility</p:attrName>
                                        </p:attrNameLst>
                                      </p:cBhvr>
                                      <p:to>
                                        <p:strVal val="visible"/>
                                      </p:to>
                                    </p:set>
                                    <p:anim calcmode="lin" valueType="num">
                                      <p:cBhvr additive="base">
                                        <p:cTn id="30" dur="1000" fill="hold"/>
                                        <p:tgtEl>
                                          <p:spTgt spid="64"/>
                                        </p:tgtEl>
                                        <p:attrNameLst>
                                          <p:attrName>ppt_x</p:attrName>
                                        </p:attrNameLst>
                                      </p:cBhvr>
                                      <p:tavLst>
                                        <p:tav tm="0">
                                          <p:val>
                                            <p:strVal val="0-#ppt_w/2"/>
                                          </p:val>
                                        </p:tav>
                                        <p:tav tm="100000">
                                          <p:val>
                                            <p:strVal val="#ppt_x"/>
                                          </p:val>
                                        </p:tav>
                                      </p:tavLst>
                                    </p:anim>
                                    <p:anim calcmode="lin" valueType="num">
                                      <p:cBhvr additive="base">
                                        <p:cTn id="31" dur="10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additive="base">
                                        <p:cTn id="36" dur="1000" fill="hold"/>
                                        <p:tgtEl>
                                          <p:spTgt spid="65"/>
                                        </p:tgtEl>
                                        <p:attrNameLst>
                                          <p:attrName>ppt_x</p:attrName>
                                        </p:attrNameLst>
                                      </p:cBhvr>
                                      <p:tavLst>
                                        <p:tav tm="0">
                                          <p:val>
                                            <p:strVal val="0-#ppt_w/2"/>
                                          </p:val>
                                        </p:tav>
                                        <p:tav tm="100000">
                                          <p:val>
                                            <p:strVal val="#ppt_x"/>
                                          </p:val>
                                        </p:tav>
                                      </p:tavLst>
                                    </p:anim>
                                    <p:anim calcmode="lin" valueType="num">
                                      <p:cBhvr additive="base">
                                        <p:cTn id="37" dur="1000" fill="hold"/>
                                        <p:tgtEl>
                                          <p:spTgt spid="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B1A7F-7B5F-EE54-E8AA-4CF98300C8F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0C1FE4F-1225-9FB2-9FB8-2EEA6EF6B57D}"/>
              </a:ext>
            </a:extLst>
          </p:cNvPr>
          <p:cNvSpPr>
            <a:spLocks noGrp="1"/>
          </p:cNvSpPr>
          <p:nvPr/>
        </p:nvSpPr>
        <p:spPr>
          <a:xfrm>
            <a:off x="287106" y="791987"/>
            <a:ext cx="11617788" cy="356467"/>
          </a:xfrm>
          <a:prstGeom prst="rect">
            <a:avLst/>
          </a:prstGeom>
          <a:ln>
            <a:noFill/>
          </a:ln>
        </p:spPr>
        <p:txBody>
          <a:bodyPr vert="horz" lIns="91440" tIns="45720" rIns="91440" bIns="45720" rtlCol="0" anchor="ctr">
            <a:noAutofit/>
          </a:bodyPr>
          <a:lstStyle>
            <a:lvl1pPr algn="l" defTabSz="914400" rtl="0" eaLnBrk="1" latinLnBrk="0" hangingPunct="1">
              <a:lnSpc>
                <a:spcPts val="3200"/>
              </a:lnSpc>
              <a:spcBef>
                <a:spcPct val="0"/>
              </a:spcBef>
              <a:buNone/>
              <a:defRPr lang="de-DE" sz="3000" b="1" kern="1200" dirty="0">
                <a:solidFill>
                  <a:srgbClr val="0F218B"/>
                </a:solidFill>
                <a:effectLst/>
                <a:latin typeface="Calibri" panose="020F0502020204030204" pitchFamily="34" charset="0"/>
                <a:ea typeface="+mj-ea"/>
                <a:cs typeface="Calibri" panose="020F0502020204030204" pitchFamily="34" charset="0"/>
              </a:defRPr>
            </a:lvl1pPr>
          </a:lstStyle>
          <a:p>
            <a:r>
              <a:rPr lang="en-GB" sz="4000" b="0" dirty="0">
                <a:solidFill>
                  <a:schemeClr val="tx1">
                    <a:lumMod val="65000"/>
                    <a:lumOff val="35000"/>
                  </a:schemeClr>
                </a:solidFill>
                <a:latin typeface="Montserrat" panose="00000500000000000000" pitchFamily="2" charset="0"/>
              </a:rPr>
              <a:t>LTFBA Status Overview</a:t>
            </a:r>
          </a:p>
        </p:txBody>
      </p:sp>
      <p:sp>
        <p:nvSpPr>
          <p:cNvPr id="7" name="Text Placeholder 3">
            <a:extLst>
              <a:ext uri="{FF2B5EF4-FFF2-40B4-BE49-F238E27FC236}">
                <a16:creationId xmlns:a16="http://schemas.microsoft.com/office/drawing/2014/main" id="{DE3FCDEE-0FDB-321B-E62F-6CA355512496}"/>
              </a:ext>
            </a:extLst>
          </p:cNvPr>
          <p:cNvSpPr>
            <a:spLocks noGrp="1"/>
          </p:cNvSpPr>
          <p:nvPr/>
        </p:nvSpPr>
        <p:spPr>
          <a:xfrm>
            <a:off x="287106" y="1334109"/>
            <a:ext cx="11616265" cy="36770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rgbClr val="0F218B"/>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0" dirty="0">
                <a:solidFill>
                  <a:schemeClr val="tx1">
                    <a:lumMod val="65000"/>
                    <a:lumOff val="35000"/>
                  </a:schemeClr>
                </a:solidFill>
                <a:latin typeface="Montserrat" panose="00000500000000000000" pitchFamily="2" charset="0"/>
              </a:rPr>
              <a:t>Highlights</a:t>
            </a:r>
            <a:r>
              <a:rPr lang="en-GB" sz="2400" b="0" dirty="0">
                <a:solidFill>
                  <a:srgbClr val="BD2D67"/>
                </a:solidFill>
                <a:latin typeface="Montserrat" panose="00000500000000000000" pitchFamily="2" charset="0"/>
              </a:rPr>
              <a:t> </a:t>
            </a:r>
          </a:p>
          <a:p>
            <a:endParaRPr lang="en-GB" sz="2400" dirty="0">
              <a:solidFill>
                <a:srgbClr val="BD2D67"/>
              </a:solidFill>
              <a:latin typeface="Montserrat" panose="00000500000000000000" pitchFamily="2" charset="0"/>
            </a:endParaRPr>
          </a:p>
        </p:txBody>
      </p:sp>
      <p:sp>
        <p:nvSpPr>
          <p:cNvPr id="8" name="Content Placeholder 1">
            <a:extLst>
              <a:ext uri="{FF2B5EF4-FFF2-40B4-BE49-F238E27FC236}">
                <a16:creationId xmlns:a16="http://schemas.microsoft.com/office/drawing/2014/main" id="{7AA74089-8ED2-2993-218A-754FDC6F95EF}"/>
              </a:ext>
            </a:extLst>
          </p:cNvPr>
          <p:cNvSpPr txBox="1">
            <a:spLocks/>
          </p:cNvSpPr>
          <p:nvPr/>
        </p:nvSpPr>
        <p:spPr>
          <a:xfrm>
            <a:off x="712988" y="1935503"/>
            <a:ext cx="11616268" cy="3688956"/>
          </a:xfrm>
          <a:prstGeom prst="rect">
            <a:avLst/>
          </a:prstGeom>
          <a:ln>
            <a:noFill/>
          </a:ln>
        </p:spPr>
        <p:txBody>
          <a:bodyPr vert="horz" lIns="91440" tIns="45720" rIns="91440" bIns="45720" rtlCol="0" anchor="t">
            <a:noAutofit/>
          </a:bodyPr>
          <a:lstStyle>
            <a:defPPr>
              <a:defRPr lang="en-LU"/>
            </a:defPPr>
            <a:lvl1pPr marL="0" indent="0" algn="l" defTabSz="914400" rtl="0" eaLnBrk="1" latinLnBrk="0" hangingPunct="1">
              <a:lnSpc>
                <a:spcPct val="90000"/>
              </a:lnSpc>
              <a:spcBef>
                <a:spcPts val="1000"/>
              </a:spcBef>
              <a:buFont typeface="Arial" panose="020B0604020202020204" pitchFamily="34" charset="0"/>
              <a:buNone/>
              <a:defRPr sz="1800" b="1" kern="1200">
                <a:solidFill>
                  <a:srgbClr val="0F218B"/>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just" defTabSz="914400" rtl="0" eaLnBrk="1" fontAlgn="auto" latinLnBrk="0" hangingPunct="1">
              <a:lnSpc>
                <a:spcPct val="90000"/>
              </a:lnSpc>
              <a:spcBef>
                <a:spcPts val="1000"/>
              </a:spcBef>
              <a:spcAft>
                <a:spcPts val="0"/>
              </a:spcAft>
              <a:buClrTx/>
              <a:buSzTx/>
              <a:tabLst/>
              <a:defRPr/>
            </a:pPr>
            <a:r>
              <a:rPr kumimoji="0" lang="en-GB" sz="1400" b="1" i="0" u="none" strike="noStrike" kern="1200" cap="none" spc="0" normalizeH="0" baseline="0" noProof="0" dirty="0" err="1">
                <a:ln>
                  <a:noFill/>
                </a:ln>
                <a:solidFill>
                  <a:srgbClr val="BD2D67"/>
                </a:solidFill>
                <a:effectLst/>
                <a:uLnTx/>
                <a:uFillTx/>
                <a:latin typeface="Montserrat" panose="00000500000000000000" pitchFamily="2" charset="0"/>
                <a:ea typeface="Calibri"/>
                <a:cs typeface="Calibri"/>
              </a:rPr>
              <a:t>eCAT</a:t>
            </a:r>
            <a:r>
              <a:rPr kumimoji="0" lang="en-GB" sz="1400" b="1" i="0" u="none" strike="noStrike" kern="1200" cap="none" spc="0" normalizeH="0" baseline="0" noProof="0" dirty="0">
                <a:ln>
                  <a:noFill/>
                </a:ln>
                <a:solidFill>
                  <a:srgbClr val="BD2D67"/>
                </a:solidFill>
                <a:effectLst/>
                <a:uLnTx/>
                <a:uFillTx/>
                <a:latin typeface="Montserrat" panose="00000500000000000000" pitchFamily="2" charset="0"/>
                <a:ea typeface="Calibri"/>
                <a:cs typeface="Calibri"/>
              </a:rPr>
              <a:t>: </a:t>
            </a:r>
          </a:p>
          <a:p>
            <a:pPr marL="742950" marR="0" lvl="1" indent="-285750" algn="just"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400" b="0" i="0" u="none" strike="noStrike" kern="1200" cap="none" spc="0" normalizeH="0" baseline="0" noProof="0" dirty="0" err="1">
                <a:ln>
                  <a:noFill/>
                </a:ln>
                <a:solidFill>
                  <a:srgbClr val="3A3A3F"/>
                </a:solidFill>
                <a:effectLst/>
                <a:uLnTx/>
                <a:uFillTx/>
                <a:latin typeface="Montserrat" panose="00000500000000000000" pitchFamily="2" charset="0"/>
                <a:ea typeface="Calibri"/>
                <a:cs typeface="Calibri"/>
              </a:rPr>
              <a:t>eCAT</a:t>
            </a: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 Development of the baseline scope and the additional change request package have been completed</a:t>
            </a:r>
          </a:p>
          <a:p>
            <a:pPr marL="742950" marR="0" lvl="1" indent="-285750" algn="just"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lang="en-GB" sz="1400" dirty="0">
                <a:solidFill>
                  <a:srgbClr val="3A3A3F"/>
                </a:solidFill>
                <a:latin typeface="Montserrat" panose="00000500000000000000" pitchFamily="2" charset="0"/>
                <a:ea typeface="Calibri"/>
                <a:cs typeface="Calibri"/>
              </a:rPr>
              <a:t>Training and 2 Rounds of Functional T</a:t>
            </a: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esting </a:t>
            </a:r>
            <a:r>
              <a:rPr lang="en-GB" sz="1400" dirty="0">
                <a:solidFill>
                  <a:srgbClr val="3A3A3F"/>
                </a:solidFill>
                <a:latin typeface="Montserrat" panose="00000500000000000000" pitchFamily="2" charset="0"/>
                <a:ea typeface="Calibri"/>
                <a:cs typeface="Calibri"/>
              </a:rPr>
              <a:t>c</a:t>
            </a: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omplete</a:t>
            </a:r>
            <a:r>
              <a:rPr lang="en-GB" sz="1400" dirty="0">
                <a:solidFill>
                  <a:srgbClr val="3A3A3F"/>
                </a:solidFill>
                <a:latin typeface="Montserrat" panose="00000500000000000000" pitchFamily="2" charset="0"/>
                <a:ea typeface="Calibri"/>
                <a:cs typeface="Calibri"/>
              </a:rPr>
              <a:t>d successfully with signoff from all TSOs and RCCs</a:t>
            </a:r>
            <a:endPar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endParaRPr>
          </a:p>
          <a:p>
            <a:pPr marL="742950" marR="0" lvl="1" indent="-285750" algn="just"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Procedural Testing in progress – Rounds 1, 2 and 3 completed – 4</a:t>
            </a:r>
            <a:r>
              <a:rPr kumimoji="0" lang="en-GB" sz="1400" b="0" i="0" u="none" strike="noStrike" kern="1200" cap="none" spc="0" normalizeH="0" baseline="30000" noProof="0" dirty="0">
                <a:ln>
                  <a:noFill/>
                </a:ln>
                <a:solidFill>
                  <a:srgbClr val="3A3A3F"/>
                </a:solidFill>
                <a:effectLst/>
                <a:uLnTx/>
                <a:uFillTx/>
                <a:latin typeface="Montserrat" panose="00000500000000000000" pitchFamily="2" charset="0"/>
                <a:ea typeface="Calibri"/>
                <a:cs typeface="Calibri"/>
              </a:rPr>
              <a:t>th</a:t>
            </a: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 round due for completion mid September</a:t>
            </a:r>
            <a:endParaRPr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endParaRPr>
          </a:p>
          <a:p>
            <a:pPr marR="0" lvl="0" algn="just" defTabSz="914400" rtl="0" eaLnBrk="1" fontAlgn="auto" latinLnBrk="0" hangingPunct="1">
              <a:lnSpc>
                <a:spcPct val="90000"/>
              </a:lnSpc>
              <a:spcBef>
                <a:spcPts val="1000"/>
              </a:spcBef>
              <a:spcAft>
                <a:spcPts val="0"/>
              </a:spcAft>
              <a:buClrTx/>
              <a:buSzTx/>
              <a:tabLst/>
              <a:defRPr/>
            </a:pPr>
            <a:r>
              <a:rPr kumimoji="0" lang="en-GB" sz="1400" b="1" i="0" u="none" strike="noStrike" kern="1200" cap="none" spc="0" normalizeH="0" baseline="0" noProof="0" dirty="0">
                <a:ln>
                  <a:noFill/>
                </a:ln>
                <a:solidFill>
                  <a:srgbClr val="BD2D67"/>
                </a:solidFill>
                <a:effectLst/>
                <a:uLnTx/>
                <a:uFillTx/>
                <a:latin typeface="Montserrat" panose="00000500000000000000" pitchFamily="2" charset="0"/>
                <a:ea typeface="Calibri"/>
                <a:cs typeface="Calibri"/>
              </a:rPr>
              <a:t>Publication Tool:</a:t>
            </a:r>
            <a:endParaRPr lang="en-GB" sz="1400" b="1" i="0" u="none" strike="noStrike" kern="1200" cap="none" spc="0" normalizeH="0" baseline="0" noProof="0" dirty="0">
              <a:ln>
                <a:noFill/>
              </a:ln>
              <a:solidFill>
                <a:srgbClr val="BD2D67"/>
              </a:solidFill>
              <a:effectLst/>
              <a:uLnTx/>
              <a:uFillTx/>
              <a:latin typeface="Montserrat" panose="00000500000000000000" pitchFamily="2" charset="0"/>
              <a:ea typeface="Calibri"/>
              <a:cs typeface="Calibri"/>
            </a:endParaRPr>
          </a:p>
          <a:p>
            <a:pPr marL="742950" lvl="1" indent="-285750" algn="just">
              <a:buFont typeface="Courier New" panose="02070309020205020404" pitchFamily="49" charset="0"/>
              <a:buChar char="o"/>
              <a:defRPr/>
            </a:pP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Development </a:t>
            </a:r>
            <a:r>
              <a:rPr lang="en-GB" sz="1400" dirty="0">
                <a:solidFill>
                  <a:srgbClr val="3A3A3F"/>
                </a:solidFill>
                <a:latin typeface="Montserrat" panose="00000500000000000000" pitchFamily="2" charset="0"/>
                <a:ea typeface="Calibri"/>
                <a:cs typeface="Calibri"/>
              </a:rPr>
              <a:t>for Core and Nordics </a:t>
            </a: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Completed as per approved scope</a:t>
            </a:r>
            <a:r>
              <a:rPr lang="en-GB" sz="1400" dirty="0">
                <a:solidFill>
                  <a:srgbClr val="3A3A3F"/>
                </a:solidFill>
                <a:latin typeface="Montserrat" panose="00000500000000000000" pitchFamily="2" charset="0"/>
                <a:ea typeface="Calibri"/>
                <a:cs typeface="Calibri"/>
              </a:rPr>
              <a:t> with some final clarifications pending</a:t>
            </a:r>
            <a:br>
              <a:rPr lang="en-GB" sz="1400" dirty="0">
                <a:solidFill>
                  <a:srgbClr val="3A3A3F"/>
                </a:solidFill>
                <a:latin typeface="Montserrat" panose="00000500000000000000" pitchFamily="2" charset="0"/>
                <a:ea typeface="Calibri"/>
                <a:cs typeface="Calibri"/>
              </a:rPr>
            </a:br>
            <a:r>
              <a:rPr lang="en-GB" sz="1400" dirty="0">
                <a:solidFill>
                  <a:srgbClr val="3A3A3F"/>
                </a:solidFill>
                <a:latin typeface="Montserrat" panose="00000500000000000000" pitchFamily="2" charset="0"/>
                <a:ea typeface="Calibri"/>
                <a:cs typeface="Calibri"/>
              </a:rPr>
              <a:t>on Nordics Congestion Income Page.</a:t>
            </a:r>
          </a:p>
          <a:p>
            <a:pPr marL="742950" lvl="1" indent="-285750" algn="just">
              <a:buFont typeface="Courier New" panose="02070309020205020404" pitchFamily="49" charset="0"/>
              <a:buChar char="o"/>
              <a:defRPr/>
            </a:pPr>
            <a:r>
              <a:rPr lang="en-GB" sz="1400" dirty="0">
                <a:solidFill>
                  <a:srgbClr val="3A3A3F"/>
                </a:solidFill>
                <a:latin typeface="Montserrat" panose="00000500000000000000" pitchFamily="2" charset="0"/>
                <a:ea typeface="Calibri"/>
                <a:cs typeface="Calibri"/>
              </a:rPr>
              <a:t>Files now being sent by Nordic RCC successfully and Functional Testing is in Progress.</a:t>
            </a:r>
            <a:endParaRPr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endParaRPr>
          </a:p>
          <a:p>
            <a:pPr marR="0" lvl="0" algn="just" defTabSz="914400" rtl="0" eaLnBrk="1" fontAlgn="auto" latinLnBrk="0" hangingPunct="1">
              <a:lnSpc>
                <a:spcPct val="90000"/>
              </a:lnSpc>
              <a:spcBef>
                <a:spcPts val="1000"/>
              </a:spcBef>
              <a:spcAft>
                <a:spcPts val="0"/>
              </a:spcAft>
              <a:buClrTx/>
              <a:buSzTx/>
              <a:tabLst/>
              <a:defRPr/>
            </a:pPr>
            <a:r>
              <a:rPr kumimoji="0" lang="en-GB" sz="1400" b="1" i="0" u="none" strike="noStrike" kern="1200" cap="none" spc="0" normalizeH="0" baseline="0" noProof="0" dirty="0">
                <a:ln>
                  <a:noFill/>
                </a:ln>
                <a:solidFill>
                  <a:srgbClr val="BD2D67"/>
                </a:solidFill>
                <a:effectLst/>
                <a:uLnTx/>
                <a:uFillTx/>
                <a:latin typeface="Montserrat" panose="00000500000000000000" pitchFamily="2" charset="0"/>
                <a:ea typeface="Calibri"/>
                <a:cs typeface="Calibri"/>
              </a:rPr>
              <a:t>External Parallel Run:</a:t>
            </a:r>
            <a:endParaRPr lang="en-GB" sz="1400" b="1" i="0" u="none" strike="noStrike" kern="1200" cap="none" spc="0" normalizeH="0" baseline="0" noProof="0" dirty="0">
              <a:ln>
                <a:noFill/>
              </a:ln>
              <a:solidFill>
                <a:srgbClr val="BD2D67"/>
              </a:solidFill>
              <a:effectLst/>
              <a:uLnTx/>
              <a:uFillTx/>
              <a:latin typeface="Montserrat" panose="00000500000000000000" pitchFamily="2" charset="0"/>
              <a:ea typeface="Calibri"/>
              <a:cs typeface="Calibri"/>
            </a:endParaRPr>
          </a:p>
          <a:p>
            <a:pPr marL="742950" marR="0" lvl="1" indent="-285750" algn="just"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LTFBA and LTCC combined parallel run </a:t>
            </a:r>
            <a:r>
              <a:rPr lang="en-GB" sz="1400" dirty="0">
                <a:solidFill>
                  <a:srgbClr val="3A3A3F"/>
                </a:solidFill>
                <a:latin typeface="Montserrat" panose="00000500000000000000" pitchFamily="2" charset="0"/>
                <a:ea typeface="Calibri"/>
                <a:cs typeface="Calibri"/>
              </a:rPr>
              <a:t>in progress.</a:t>
            </a:r>
          </a:p>
          <a:p>
            <a:pPr lvl="0" algn="just">
              <a:defRPr/>
            </a:pPr>
            <a:r>
              <a:rPr lang="en-GB" sz="1400" dirty="0">
                <a:solidFill>
                  <a:srgbClr val="BD2D67"/>
                </a:solidFill>
                <a:latin typeface="Montserrat" panose="00000500000000000000" pitchFamily="2" charset="0"/>
                <a:ea typeface="Calibri"/>
                <a:cs typeface="Calibri"/>
              </a:rPr>
              <a:t>SAP (Invoicing Tool):</a:t>
            </a:r>
          </a:p>
          <a:p>
            <a:pPr marL="742950" lvl="1" indent="-285750" algn="just">
              <a:buFont typeface="Courier New" panose="02070309020205020404" pitchFamily="49" charset="0"/>
              <a:buChar char="o"/>
              <a:defRPr/>
            </a:pPr>
            <a:r>
              <a:rPr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Implementation Guide Approved</a:t>
            </a:r>
          </a:p>
          <a:p>
            <a:pPr marL="742950" lvl="1" indent="-285750" algn="just">
              <a:buFont typeface="Courier New" panose="02070309020205020404" pitchFamily="49" charset="0"/>
              <a:buChar char="o"/>
              <a:defRPr/>
            </a:pPr>
            <a:r>
              <a:rPr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Development on Track and aligned with Testing timeline.</a:t>
            </a:r>
          </a:p>
          <a:p>
            <a:pPr marL="742950" lvl="1" indent="-285750" algn="just">
              <a:buFont typeface="Courier New" panose="02070309020205020404" pitchFamily="49" charset="0"/>
              <a:buChar char="o"/>
              <a:defRPr/>
            </a:pPr>
            <a:r>
              <a:rPr lang="en-GB" sz="1400" b="0" i="0" u="none" strike="noStrike" kern="1200" cap="none" spc="0" normalizeH="0" baseline="0" noProof="0" dirty="0">
                <a:ln>
                  <a:noFill/>
                </a:ln>
                <a:solidFill>
                  <a:srgbClr val="3A3A3F"/>
                </a:solidFill>
                <a:effectLst/>
                <a:uLnTx/>
                <a:uFillTx/>
                <a:latin typeface="Montserrat" panose="00000500000000000000" pitchFamily="2" charset="0"/>
                <a:ea typeface="Calibri"/>
                <a:cs typeface="Calibri"/>
              </a:rPr>
              <a:t>Post coupling process not linked to regulatory milestone for LTFBA</a:t>
            </a:r>
          </a:p>
        </p:txBody>
      </p:sp>
      <p:sp>
        <p:nvSpPr>
          <p:cNvPr id="9" name="Date Placeholder 8">
            <a:extLst>
              <a:ext uri="{FF2B5EF4-FFF2-40B4-BE49-F238E27FC236}">
                <a16:creationId xmlns:a16="http://schemas.microsoft.com/office/drawing/2014/main" id="{C3A638AE-FB80-5CA2-12C3-8FBC2F2E25EF}"/>
              </a:ext>
            </a:extLst>
          </p:cNvPr>
          <p:cNvSpPr>
            <a:spLocks noGrp="1"/>
          </p:cNvSpPr>
          <p:nvPr>
            <p:ph type="dt" sz="half" idx="10"/>
          </p:nvPr>
        </p:nvSpPr>
        <p:spPr/>
        <p:txBody>
          <a:bodyPr/>
          <a:lstStyle/>
          <a:p>
            <a:pPr>
              <a:defRPr/>
            </a:pPr>
            <a:fld id="{335910BD-8C57-410F-BFC5-B6FBA4606CF1}" type="datetime1">
              <a:rPr lang="en-US" smtClean="0"/>
              <a:t>9/11/2026</a:t>
            </a:fld>
            <a:endParaRPr lang="en-US"/>
          </a:p>
        </p:txBody>
      </p:sp>
      <p:sp>
        <p:nvSpPr>
          <p:cNvPr id="10" name="Footer Placeholder 9">
            <a:extLst>
              <a:ext uri="{FF2B5EF4-FFF2-40B4-BE49-F238E27FC236}">
                <a16:creationId xmlns:a16="http://schemas.microsoft.com/office/drawing/2014/main" id="{926BC10F-9DC2-C37C-A396-EA45D6A45BC1}"/>
              </a:ext>
            </a:extLst>
          </p:cNvPr>
          <p:cNvSpPr>
            <a:spLocks noGrp="1"/>
          </p:cNvSpPr>
          <p:nvPr>
            <p:ph type="ftr" sz="quarter" idx="11"/>
          </p:nvPr>
        </p:nvSpPr>
        <p:spPr/>
        <p:txBody>
          <a:bodyPr/>
          <a:lstStyle/>
          <a:p>
            <a:pPr>
              <a:defRPr/>
            </a:pPr>
            <a:r>
              <a:rPr lang="en-US"/>
              <a:t>JAO S.A. | Open Call | Public | Uncontrolled copy</a:t>
            </a:r>
          </a:p>
        </p:txBody>
      </p:sp>
      <p:sp>
        <p:nvSpPr>
          <p:cNvPr id="11" name="Slide Number Placeholder 10">
            <a:extLst>
              <a:ext uri="{FF2B5EF4-FFF2-40B4-BE49-F238E27FC236}">
                <a16:creationId xmlns:a16="http://schemas.microsoft.com/office/drawing/2014/main" id="{CD8A601F-F6F9-431A-3391-449A536E38BA}"/>
              </a:ext>
            </a:extLst>
          </p:cNvPr>
          <p:cNvSpPr>
            <a:spLocks noGrp="1"/>
          </p:cNvSpPr>
          <p:nvPr>
            <p:ph type="sldNum" sz="quarter" idx="12"/>
          </p:nvPr>
        </p:nvSpPr>
        <p:spPr/>
        <p:txBody>
          <a:bodyPr/>
          <a:lstStyle/>
          <a:p>
            <a:fld id="{1C49AE54-70AB-4959-BB99-F77CE3D3F279}" type="slidenum">
              <a:rPr lang="en-US" altLang="tr-TR" smtClean="0"/>
              <a:pPr/>
              <a:t>6</a:t>
            </a:fld>
            <a:endParaRPr lang="en-US" altLang="tr-TR"/>
          </a:p>
        </p:txBody>
      </p:sp>
    </p:spTree>
    <p:extLst>
      <p:ext uri="{BB962C8B-B14F-4D97-AF65-F5344CB8AC3E}">
        <p14:creationId xmlns:p14="http://schemas.microsoft.com/office/powerpoint/2010/main" val="2895339479"/>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Table 26">
            <a:extLst>
              <a:ext uri="{FF2B5EF4-FFF2-40B4-BE49-F238E27FC236}">
                <a16:creationId xmlns:a16="http://schemas.microsoft.com/office/drawing/2014/main" id="{3BD0C061-622C-FA9D-EEA0-BCD00E9DD6EC}"/>
              </a:ext>
            </a:extLst>
          </p:cNvPr>
          <p:cNvGraphicFramePr>
            <a:graphicFrameLocks noGrp="1"/>
          </p:cNvGraphicFramePr>
          <p:nvPr>
            <p:extLst>
              <p:ext uri="{D42A27DB-BD31-4B8C-83A1-F6EECF244321}">
                <p14:modId xmlns:p14="http://schemas.microsoft.com/office/powerpoint/2010/main" val="2581604364"/>
              </p:ext>
            </p:extLst>
          </p:nvPr>
        </p:nvGraphicFramePr>
        <p:xfrm>
          <a:off x="999461" y="1651591"/>
          <a:ext cx="9737570" cy="2358017"/>
        </p:xfrm>
        <a:graphic>
          <a:graphicData uri="http://schemas.openxmlformats.org/drawingml/2006/table">
            <a:tbl>
              <a:tblPr/>
              <a:tblGrid>
                <a:gridCol w="2413172">
                  <a:extLst>
                    <a:ext uri="{9D8B030D-6E8A-4147-A177-3AD203B41FA5}">
                      <a16:colId xmlns:a16="http://schemas.microsoft.com/office/drawing/2014/main" val="179676391"/>
                    </a:ext>
                  </a:extLst>
                </a:gridCol>
                <a:gridCol w="422734">
                  <a:extLst>
                    <a:ext uri="{9D8B030D-6E8A-4147-A177-3AD203B41FA5}">
                      <a16:colId xmlns:a16="http://schemas.microsoft.com/office/drawing/2014/main" val="1217465631"/>
                    </a:ext>
                  </a:extLst>
                </a:gridCol>
                <a:gridCol w="426268">
                  <a:extLst>
                    <a:ext uri="{9D8B030D-6E8A-4147-A177-3AD203B41FA5}">
                      <a16:colId xmlns:a16="http://schemas.microsoft.com/office/drawing/2014/main" val="413258369"/>
                    </a:ext>
                  </a:extLst>
                </a:gridCol>
                <a:gridCol w="413896">
                  <a:extLst>
                    <a:ext uri="{9D8B030D-6E8A-4147-A177-3AD203B41FA5}">
                      <a16:colId xmlns:a16="http://schemas.microsoft.com/office/drawing/2014/main" val="2546739643"/>
                    </a:ext>
                  </a:extLst>
                </a:gridCol>
                <a:gridCol w="431571">
                  <a:extLst>
                    <a:ext uri="{9D8B030D-6E8A-4147-A177-3AD203B41FA5}">
                      <a16:colId xmlns:a16="http://schemas.microsoft.com/office/drawing/2014/main" val="2501381337"/>
                    </a:ext>
                  </a:extLst>
                </a:gridCol>
                <a:gridCol w="433337">
                  <a:extLst>
                    <a:ext uri="{9D8B030D-6E8A-4147-A177-3AD203B41FA5}">
                      <a16:colId xmlns:a16="http://schemas.microsoft.com/office/drawing/2014/main" val="747332758"/>
                    </a:ext>
                  </a:extLst>
                </a:gridCol>
                <a:gridCol w="396225">
                  <a:extLst>
                    <a:ext uri="{9D8B030D-6E8A-4147-A177-3AD203B41FA5}">
                      <a16:colId xmlns:a16="http://schemas.microsoft.com/office/drawing/2014/main" val="1588588953"/>
                    </a:ext>
                  </a:extLst>
                </a:gridCol>
                <a:gridCol w="419199">
                  <a:extLst>
                    <a:ext uri="{9D8B030D-6E8A-4147-A177-3AD203B41FA5}">
                      <a16:colId xmlns:a16="http://schemas.microsoft.com/office/drawing/2014/main" val="835388180"/>
                    </a:ext>
                  </a:extLst>
                </a:gridCol>
                <a:gridCol w="426268">
                  <a:extLst>
                    <a:ext uri="{9D8B030D-6E8A-4147-A177-3AD203B41FA5}">
                      <a16:colId xmlns:a16="http://schemas.microsoft.com/office/drawing/2014/main" val="3164462601"/>
                    </a:ext>
                  </a:extLst>
                </a:gridCol>
                <a:gridCol w="408596">
                  <a:extLst>
                    <a:ext uri="{9D8B030D-6E8A-4147-A177-3AD203B41FA5}">
                      <a16:colId xmlns:a16="http://schemas.microsoft.com/office/drawing/2014/main" val="3722268879"/>
                    </a:ext>
                  </a:extLst>
                </a:gridCol>
                <a:gridCol w="440406">
                  <a:extLst>
                    <a:ext uri="{9D8B030D-6E8A-4147-A177-3AD203B41FA5}">
                      <a16:colId xmlns:a16="http://schemas.microsoft.com/office/drawing/2014/main" val="1128903623"/>
                    </a:ext>
                  </a:extLst>
                </a:gridCol>
                <a:gridCol w="399758">
                  <a:extLst>
                    <a:ext uri="{9D8B030D-6E8A-4147-A177-3AD203B41FA5}">
                      <a16:colId xmlns:a16="http://schemas.microsoft.com/office/drawing/2014/main" val="2450476189"/>
                    </a:ext>
                  </a:extLst>
                </a:gridCol>
                <a:gridCol w="367949">
                  <a:extLst>
                    <a:ext uri="{9D8B030D-6E8A-4147-A177-3AD203B41FA5}">
                      <a16:colId xmlns:a16="http://schemas.microsoft.com/office/drawing/2014/main" val="798794778"/>
                    </a:ext>
                  </a:extLst>
                </a:gridCol>
                <a:gridCol w="422734">
                  <a:extLst>
                    <a:ext uri="{9D8B030D-6E8A-4147-A177-3AD203B41FA5}">
                      <a16:colId xmlns:a16="http://schemas.microsoft.com/office/drawing/2014/main" val="134402279"/>
                    </a:ext>
                  </a:extLst>
                </a:gridCol>
                <a:gridCol w="426268">
                  <a:extLst>
                    <a:ext uri="{9D8B030D-6E8A-4147-A177-3AD203B41FA5}">
                      <a16:colId xmlns:a16="http://schemas.microsoft.com/office/drawing/2014/main" val="3046756682"/>
                    </a:ext>
                  </a:extLst>
                </a:gridCol>
                <a:gridCol w="413896">
                  <a:extLst>
                    <a:ext uri="{9D8B030D-6E8A-4147-A177-3AD203B41FA5}">
                      <a16:colId xmlns:a16="http://schemas.microsoft.com/office/drawing/2014/main" val="3540496047"/>
                    </a:ext>
                  </a:extLst>
                </a:gridCol>
                <a:gridCol w="420966">
                  <a:extLst>
                    <a:ext uri="{9D8B030D-6E8A-4147-A177-3AD203B41FA5}">
                      <a16:colId xmlns:a16="http://schemas.microsoft.com/office/drawing/2014/main" val="2191709333"/>
                    </a:ext>
                  </a:extLst>
                </a:gridCol>
                <a:gridCol w="654327">
                  <a:extLst>
                    <a:ext uri="{9D8B030D-6E8A-4147-A177-3AD203B41FA5}">
                      <a16:colId xmlns:a16="http://schemas.microsoft.com/office/drawing/2014/main" val="1089096180"/>
                    </a:ext>
                  </a:extLst>
                </a:gridCol>
              </a:tblGrid>
              <a:tr h="400448">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Activity​</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Aug​</a:t>
                      </a:r>
                      <a:endParaRPr lang="en-US" sz="1800" b="1" i="0" dirty="0">
                        <a:solidFill>
                          <a:srgbClr val="FFFFFF"/>
                        </a:solidFill>
                        <a:effectLst/>
                      </a:endParaRPr>
                    </a:p>
                    <a:p>
                      <a:pPr marL="0" indent="0" algn="ctr" fontAlgn="base">
                        <a:lnSpc>
                          <a:spcPts val="975"/>
                        </a:lnSpc>
                        <a:buNone/>
                      </a:pPr>
                      <a:r>
                        <a:rPr lang="en-US" sz="800" b="1" i="0" dirty="0">
                          <a:solidFill>
                            <a:srgbClr val="FFFFFF"/>
                          </a:solidFill>
                          <a:effectLst/>
                          <a:latin typeface="Aptos" panose="020B0004020202020204" pitchFamily="34" charset="0"/>
                        </a:rPr>
                        <a:t>25​</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Sep​</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25​</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Oct​</a:t>
                      </a:r>
                      <a:endParaRPr lang="en-US" sz="1800" b="1" i="0" dirty="0">
                        <a:solidFill>
                          <a:srgbClr val="FFFFFF"/>
                        </a:solidFill>
                        <a:effectLst/>
                      </a:endParaRPr>
                    </a:p>
                    <a:p>
                      <a:pPr marL="0" indent="0" algn="ctr" fontAlgn="base">
                        <a:lnSpc>
                          <a:spcPts val="975"/>
                        </a:lnSpc>
                        <a:buNone/>
                      </a:pPr>
                      <a:r>
                        <a:rPr lang="en-US" sz="800" b="1" i="0" dirty="0">
                          <a:solidFill>
                            <a:srgbClr val="FFFFFF"/>
                          </a:solidFill>
                          <a:effectLst/>
                          <a:latin typeface="Aptos" panose="020B0004020202020204" pitchFamily="34" charset="0"/>
                        </a:rPr>
                        <a:t>25​</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Nov​</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25​</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Dec​</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25​</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Jan​</a:t>
                      </a:r>
                      <a:endParaRPr lang="en-US" sz="1800" b="1" i="0" dirty="0">
                        <a:solidFill>
                          <a:srgbClr val="FFFFFF"/>
                        </a:solidFill>
                        <a:effectLst/>
                      </a:endParaRPr>
                    </a:p>
                    <a:p>
                      <a:pPr marL="0" indent="0" algn="ctr" fontAlgn="base">
                        <a:lnSpc>
                          <a:spcPts val="975"/>
                        </a:lnSpc>
                        <a:buNone/>
                      </a:pPr>
                      <a:r>
                        <a:rPr lang="en-US" sz="800" b="1" i="0" dirty="0">
                          <a:solidFill>
                            <a:srgbClr val="FFFFFF"/>
                          </a:solidFill>
                          <a:effectLst/>
                          <a:latin typeface="Aptos" panose="020B0004020202020204" pitchFamily="34" charset="0"/>
                        </a:rPr>
                        <a:t>26​</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Feb​</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Mar​</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Apr​</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May​</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Jun​</a:t>
                      </a:r>
                      <a:endParaRPr lang="en-US" sz="1800" b="1" i="0" dirty="0">
                        <a:solidFill>
                          <a:srgbClr val="FFFFFF"/>
                        </a:solidFill>
                        <a:effectLst/>
                      </a:endParaRPr>
                    </a:p>
                    <a:p>
                      <a:pPr marL="0" indent="0" algn="ctr" fontAlgn="base">
                        <a:lnSpc>
                          <a:spcPts val="975"/>
                        </a:lnSpc>
                        <a:buNone/>
                      </a:pPr>
                      <a:r>
                        <a:rPr lang="en-US" sz="800" b="1" i="0" dirty="0">
                          <a:solidFill>
                            <a:srgbClr val="FFFFFF"/>
                          </a:solidFill>
                          <a:effectLst/>
                          <a:latin typeface="Aptos" panose="020B0004020202020204" pitchFamily="34" charset="0"/>
                        </a:rPr>
                        <a:t>26​</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Jul​</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Aug​</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dirty="0">
                          <a:solidFill>
                            <a:srgbClr val="FFFFFF"/>
                          </a:solidFill>
                          <a:effectLst/>
                          <a:latin typeface="Aptos" panose="020B0004020202020204" pitchFamily="34" charset="0"/>
                        </a:rPr>
                        <a:t>Sep​</a:t>
                      </a:r>
                      <a:endParaRPr lang="en-US" sz="1800" b="1" i="0" dirty="0">
                        <a:solidFill>
                          <a:srgbClr val="FFFFFF"/>
                        </a:solidFill>
                        <a:effectLst/>
                      </a:endParaRPr>
                    </a:p>
                    <a:p>
                      <a:pPr marL="0" indent="0" algn="ctr" fontAlgn="base">
                        <a:lnSpc>
                          <a:spcPts val="975"/>
                        </a:lnSpc>
                        <a:buNone/>
                      </a:pPr>
                      <a:r>
                        <a:rPr lang="en-US" sz="800" b="1" i="0" dirty="0">
                          <a:solidFill>
                            <a:srgbClr val="FFFFFF"/>
                          </a:solidFill>
                          <a:effectLst/>
                          <a:latin typeface="Aptos" panose="020B0004020202020204" pitchFamily="34" charset="0"/>
                        </a:rPr>
                        <a:t>26​</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1" i="0">
                          <a:solidFill>
                            <a:srgbClr val="FFFFFF"/>
                          </a:solidFill>
                          <a:effectLst/>
                          <a:latin typeface="Aptos" panose="020B0004020202020204" pitchFamily="34" charset="0"/>
                        </a:rPr>
                        <a:t>Oct​</a:t>
                      </a:r>
                      <a:endParaRPr lang="en-US" sz="1800" b="1" i="0">
                        <a:solidFill>
                          <a:srgbClr val="FFFFFF"/>
                        </a:solidFill>
                        <a:effectLst/>
                      </a:endParaRPr>
                    </a:p>
                    <a:p>
                      <a:pPr marL="0" indent="0" algn="ctr" fontAlgn="base">
                        <a:lnSpc>
                          <a:spcPts val="975"/>
                        </a:lnSpc>
                        <a:buNone/>
                      </a:pPr>
                      <a:r>
                        <a:rPr lang="en-US" sz="800" b="1" i="0">
                          <a:solidFill>
                            <a:srgbClr val="FFFFFF"/>
                          </a:solidFill>
                          <a:effectLst/>
                          <a:latin typeface="Aptos" panose="020B0004020202020204" pitchFamily="34" charset="0"/>
                        </a:rPr>
                        <a:t>26​</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0" i="0">
                          <a:solidFill>
                            <a:srgbClr val="FFFFFF"/>
                          </a:solidFill>
                          <a:effectLst/>
                          <a:latin typeface="Aptos" panose="020B0004020202020204" pitchFamily="34" charset="0"/>
                        </a:rPr>
                        <a:t>Nov</a:t>
                      </a:r>
                      <a:r>
                        <a:rPr lang="en-US" sz="800" b="1" i="0">
                          <a:solidFill>
                            <a:srgbClr val="FFFFFF"/>
                          </a:solidFill>
                          <a:effectLst/>
                          <a:latin typeface="Aptos" panose="020B0004020202020204" pitchFamily="34" charset="0"/>
                        </a:rPr>
                        <a:t>​</a:t>
                      </a:r>
                      <a:endParaRPr lang="en-US" sz="1800" b="1" i="0">
                        <a:solidFill>
                          <a:srgbClr val="FFFFFF"/>
                        </a:solidFill>
                        <a:effectLst/>
                      </a:endParaRPr>
                    </a:p>
                    <a:p>
                      <a:pPr marL="0" indent="0" algn="ctr" fontAlgn="base">
                        <a:lnSpc>
                          <a:spcPts val="975"/>
                        </a:lnSpc>
                        <a:buNone/>
                      </a:pPr>
                      <a:r>
                        <a:rPr lang="en-US" sz="800" b="0" i="0">
                          <a:solidFill>
                            <a:srgbClr val="FFFFFF"/>
                          </a:solidFill>
                          <a:effectLst/>
                          <a:latin typeface="Aptos" panose="020B0004020202020204" pitchFamily="34" charset="0"/>
                        </a:rPr>
                        <a:t>26</a:t>
                      </a:r>
                      <a:r>
                        <a:rPr lang="en-US" sz="800" b="1" i="0">
                          <a:solidFill>
                            <a:srgbClr val="FFFFFF"/>
                          </a:solidFill>
                          <a:effectLst/>
                          <a:latin typeface="Aptos" panose="020B0004020202020204" pitchFamily="34" charset="0"/>
                        </a:rPr>
                        <a:t>​</a:t>
                      </a:r>
                      <a:endParaRPr lang="en-US" sz="1800" b="1" i="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tc>
                  <a:txBody>
                    <a:bodyPr/>
                    <a:lstStyle/>
                    <a:p>
                      <a:pPr marL="0" indent="0" algn="ctr" fontAlgn="base">
                        <a:lnSpc>
                          <a:spcPts val="975"/>
                        </a:lnSpc>
                        <a:buNone/>
                      </a:pPr>
                      <a:r>
                        <a:rPr lang="en-US" sz="800" b="0" i="0" dirty="0">
                          <a:solidFill>
                            <a:srgbClr val="FFFFFF"/>
                          </a:solidFill>
                          <a:effectLst/>
                          <a:latin typeface="Aptos" panose="020B0004020202020204" pitchFamily="34" charset="0"/>
                        </a:rPr>
                        <a:t>Status</a:t>
                      </a:r>
                      <a:r>
                        <a:rPr lang="en-US" sz="800" b="1" i="0" dirty="0">
                          <a:solidFill>
                            <a:srgbClr val="FFFFFF"/>
                          </a:solidFill>
                          <a:effectLst/>
                          <a:latin typeface="Aptos" panose="020B0004020202020204" pitchFamily="34" charset="0"/>
                        </a:rPr>
                        <a:t>​</a:t>
                      </a:r>
                      <a:endParaRPr lang="en-US" sz="1800" b="1" i="0" dirty="0">
                        <a:solidFill>
                          <a:srgbClr val="FFFFFF"/>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8625" cap="flat" cmpd="sng" algn="ctr">
                      <a:solidFill>
                        <a:srgbClr val="FFFFFF"/>
                      </a:solidFill>
                      <a:prstDash val="solid"/>
                      <a:round/>
                      <a:headEnd type="none" w="med" len="med"/>
                      <a:tailEnd type="none" w="med" len="med"/>
                    </a:lnB>
                    <a:solidFill>
                      <a:srgbClr val="96004B"/>
                    </a:solidFill>
                  </a:tcPr>
                </a:tc>
                <a:extLst>
                  <a:ext uri="{0D108BD9-81ED-4DB2-BD59-A6C34878D82A}">
                    <a16:rowId xmlns:a16="http://schemas.microsoft.com/office/drawing/2014/main" val="635594223"/>
                  </a:ext>
                </a:extLst>
              </a:tr>
              <a:tr h="316477">
                <a:tc>
                  <a:txBody>
                    <a:bodyPr/>
                    <a:lstStyle/>
                    <a:p>
                      <a:pPr marL="0" indent="0" algn="ctr" fontAlgn="base">
                        <a:lnSpc>
                          <a:spcPts val="1275"/>
                        </a:lnSpc>
                        <a:buNone/>
                      </a:pPr>
                      <a:r>
                        <a:rPr lang="en-US" sz="1050" b="1" i="0" dirty="0">
                          <a:solidFill>
                            <a:srgbClr val="000000"/>
                          </a:solidFill>
                          <a:effectLst/>
                          <a:latin typeface="Aptos" panose="020B0004020202020204" pitchFamily="34" charset="0"/>
                        </a:rPr>
                        <a:t>Simulation Platform</a:t>
                      </a:r>
                      <a:r>
                        <a:rPr lang="en-US" sz="1050" b="0" i="0" dirty="0">
                          <a:solidFill>
                            <a:srgbClr val="000000"/>
                          </a:solidFill>
                          <a:effectLst/>
                          <a:latin typeface="Aptos" panose="020B0004020202020204" pitchFamily="34" charset="0"/>
                        </a:rPr>
                        <a:t>​</a:t>
                      </a:r>
                      <a:endParaRPr lang="en-US" b="0" i="0" dirty="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dirty="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base">
                        <a:lnSpc>
                          <a:spcPts val="750"/>
                        </a:lnSpc>
                        <a:buNone/>
                      </a:pPr>
                      <a:r>
                        <a:rPr lang="en-US" sz="600" b="1" i="0">
                          <a:solidFill>
                            <a:srgbClr val="000000"/>
                          </a:solidFill>
                          <a:effectLst/>
                          <a:latin typeface="Aptos" panose="020B0004020202020204" pitchFamily="34" charset="0"/>
                        </a:rPr>
                        <a:t>100%</a:t>
                      </a:r>
                      <a:r>
                        <a:rPr lang="en-US" sz="60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8625"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238410577"/>
                  </a:ext>
                </a:extLst>
              </a:tr>
              <a:tr h="316477">
                <a:tc>
                  <a:txBody>
                    <a:bodyPr/>
                    <a:lstStyle/>
                    <a:p>
                      <a:pPr marL="0" indent="0" algn="ctr" fontAlgn="base">
                        <a:lnSpc>
                          <a:spcPts val="1275"/>
                        </a:lnSpc>
                        <a:buNone/>
                      </a:pPr>
                      <a:r>
                        <a:rPr lang="en-US" sz="1050" b="1" i="0" dirty="0" err="1">
                          <a:solidFill>
                            <a:srgbClr val="000000"/>
                          </a:solidFill>
                          <a:effectLst/>
                          <a:latin typeface="Aptos" panose="020B0004020202020204" pitchFamily="34" charset="0"/>
                        </a:rPr>
                        <a:t>eCAT</a:t>
                      </a:r>
                      <a:r>
                        <a:rPr lang="en-US" sz="1050" b="0" i="0" dirty="0">
                          <a:solidFill>
                            <a:srgbClr val="000000"/>
                          </a:solidFill>
                          <a:effectLst/>
                          <a:latin typeface="Aptos" panose="020B0004020202020204" pitchFamily="34" charset="0"/>
                        </a:rPr>
                        <a:t>​</a:t>
                      </a:r>
                      <a:endParaRPr lang="en-US" b="0" i="0" dirty="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base">
                        <a:lnSpc>
                          <a:spcPts val="750"/>
                        </a:lnSpc>
                        <a:buNone/>
                      </a:pPr>
                      <a:r>
                        <a:rPr lang="en-US" sz="600" b="1" i="0">
                          <a:solidFill>
                            <a:srgbClr val="000000"/>
                          </a:solidFill>
                          <a:effectLst/>
                          <a:latin typeface="Aptos" panose="020B0004020202020204" pitchFamily="34" charset="0"/>
                        </a:rPr>
                        <a:t>70%</a:t>
                      </a:r>
                      <a:r>
                        <a:rPr lang="en-US" sz="60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559162260"/>
                  </a:ext>
                </a:extLst>
              </a:tr>
              <a:tr h="365740">
                <a:tc>
                  <a:txBody>
                    <a:bodyPr/>
                    <a:lstStyle/>
                    <a:p>
                      <a:pPr marL="0" indent="0" algn="ctr" fontAlgn="base">
                        <a:lnSpc>
                          <a:spcPts val="1275"/>
                        </a:lnSpc>
                        <a:buNone/>
                      </a:pPr>
                      <a:r>
                        <a:rPr lang="en-US" sz="1050" b="1" i="0">
                          <a:solidFill>
                            <a:srgbClr val="000000"/>
                          </a:solidFill>
                          <a:effectLst/>
                          <a:latin typeface="Aptos" panose="020B0004020202020204" pitchFamily="34" charset="0"/>
                        </a:rPr>
                        <a:t>MP Testing*</a:t>
                      </a:r>
                      <a:r>
                        <a:rPr lang="en-US" sz="105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base">
                        <a:lnSpc>
                          <a:spcPts val="750"/>
                        </a:lnSpc>
                        <a:buNone/>
                      </a:pPr>
                      <a:r>
                        <a:rPr lang="en-US" sz="600" b="1" i="0">
                          <a:solidFill>
                            <a:srgbClr val="000000"/>
                          </a:solidFill>
                          <a:effectLst/>
                          <a:latin typeface="Aptos" panose="020B0004020202020204" pitchFamily="34" charset="0"/>
                        </a:rPr>
                        <a:t>70%</a:t>
                      </a:r>
                      <a:r>
                        <a:rPr lang="en-US" sz="60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147620301"/>
                  </a:ext>
                </a:extLst>
              </a:tr>
              <a:tr h="642398">
                <a:tc>
                  <a:txBody>
                    <a:bodyPr/>
                    <a:lstStyle/>
                    <a:p>
                      <a:pPr marL="0" indent="0" algn="ctr" fontAlgn="base">
                        <a:lnSpc>
                          <a:spcPts val="1275"/>
                        </a:lnSpc>
                        <a:buNone/>
                      </a:pPr>
                      <a:r>
                        <a:rPr lang="en-US" sz="1050" b="1" i="0">
                          <a:solidFill>
                            <a:srgbClr val="000000"/>
                          </a:solidFill>
                          <a:effectLst/>
                          <a:latin typeface="Aptos" panose="020B0004020202020204" pitchFamily="34" charset="0"/>
                        </a:rPr>
                        <a:t>Website &amp; Publication Tool</a:t>
                      </a:r>
                      <a:r>
                        <a:rPr lang="en-US" sz="105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tc>
                  <a:txBody>
                    <a:bodyPr/>
                    <a:lstStyle/>
                    <a:p>
                      <a:pPr marL="0" indent="0" algn="ctr" fontAlgn="base">
                        <a:lnSpc>
                          <a:spcPts val="750"/>
                        </a:lnSpc>
                        <a:buNone/>
                      </a:pPr>
                      <a:r>
                        <a:rPr lang="en-US" sz="600" b="1" i="0">
                          <a:solidFill>
                            <a:srgbClr val="000000"/>
                          </a:solidFill>
                          <a:effectLst/>
                          <a:latin typeface="Aptos" panose="020B0004020202020204" pitchFamily="34" charset="0"/>
                        </a:rPr>
                        <a:t>80%</a:t>
                      </a:r>
                      <a:r>
                        <a:rPr lang="en-US" sz="600" b="0" i="0">
                          <a:solidFill>
                            <a:srgbClr val="000000"/>
                          </a:solidFill>
                          <a:effectLst/>
                          <a:latin typeface="Aptos" panose="020B0004020202020204" pitchFamily="34" charset="0"/>
                        </a:rPr>
                        <a:t>​</a:t>
                      </a:r>
                      <a:endParaRPr lang="en-US" b="0" i="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449669613"/>
                  </a:ext>
                </a:extLst>
              </a:tr>
              <a:tr h="316477">
                <a:tc>
                  <a:txBody>
                    <a:bodyPr/>
                    <a:lstStyle/>
                    <a:p>
                      <a:pPr marL="0" indent="0" algn="ctr" fontAlgn="base">
                        <a:lnSpc>
                          <a:spcPts val="1275"/>
                        </a:lnSpc>
                        <a:buNone/>
                      </a:pPr>
                      <a:r>
                        <a:rPr lang="en-US" sz="1050" b="1" i="0" dirty="0">
                          <a:solidFill>
                            <a:srgbClr val="000000"/>
                          </a:solidFill>
                          <a:effectLst/>
                          <a:latin typeface="Aptos" panose="020B0004020202020204" pitchFamily="34" charset="0"/>
                        </a:rPr>
                        <a:t>Go Live (Regulatory)</a:t>
                      </a:r>
                      <a:r>
                        <a:rPr lang="en-US" sz="1050" b="0" i="0" dirty="0">
                          <a:solidFill>
                            <a:srgbClr val="000000"/>
                          </a:solidFill>
                          <a:effectLst/>
                          <a:latin typeface="Aptos" panose="020B0004020202020204" pitchFamily="34" charset="0"/>
                        </a:rPr>
                        <a:t>​</a:t>
                      </a:r>
                      <a:endParaRPr lang="en-US" b="0" i="0" dirty="0">
                        <a:solidFill>
                          <a:srgbClr val="000000"/>
                        </a:solidFill>
                        <a:effectLst/>
                      </a:endParaRP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1425"/>
                        </a:lnSpc>
                        <a:buNone/>
                      </a:pPr>
                      <a:r>
                        <a:rPr lang="en-US" sz="1200" b="0" i="0">
                          <a:solidFill>
                            <a:srgbClr val="000000"/>
                          </a:solidFill>
                          <a:effectLst/>
                          <a:latin typeface="Aptos" panose="020B0004020202020204" pitchFamily="34" charset="0"/>
                        </a:rPr>
                        <a:t>​</a:t>
                      </a:r>
                    </a:p>
                  </a:txBody>
                  <a:tcP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tc>
                  <a:txBody>
                    <a:bodyPr/>
                    <a:lstStyle/>
                    <a:p>
                      <a:pPr marL="0" indent="0" algn="ctr" fontAlgn="auto">
                        <a:lnSpc>
                          <a:spcPts val="750"/>
                        </a:lnSpc>
                        <a:buNone/>
                      </a:pPr>
                      <a:r>
                        <a:rPr lang="en-US" sz="600" b="1" i="0" dirty="0">
                          <a:solidFill>
                            <a:srgbClr val="000000"/>
                          </a:solidFill>
                          <a:effectLst/>
                          <a:latin typeface="Aptos" panose="020B0004020202020204" pitchFamily="34" charset="0"/>
                        </a:rPr>
                        <a:t>​</a:t>
                      </a:r>
                    </a:p>
                  </a:txBody>
                  <a:tcPr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2606900519"/>
                  </a:ext>
                </a:extLst>
              </a:tr>
            </a:tbl>
          </a:graphicData>
        </a:graphic>
      </p:graphicFrame>
      <p:sp>
        <p:nvSpPr>
          <p:cNvPr id="2" name="Title 1">
            <a:extLst>
              <a:ext uri="{FF2B5EF4-FFF2-40B4-BE49-F238E27FC236}">
                <a16:creationId xmlns:a16="http://schemas.microsoft.com/office/drawing/2014/main" id="{9B4D9AC9-C0D7-7A7E-258B-FA386CD3264D}"/>
              </a:ext>
            </a:extLst>
          </p:cNvPr>
          <p:cNvSpPr>
            <a:spLocks noGrp="1"/>
          </p:cNvSpPr>
          <p:nvPr>
            <p:ph type="title"/>
          </p:nvPr>
        </p:nvSpPr>
        <p:spPr>
          <a:xfrm>
            <a:off x="884129" y="519886"/>
            <a:ext cx="10058400" cy="880274"/>
          </a:xfrm>
        </p:spPr>
        <p:txBody>
          <a:bodyPr/>
          <a:lstStyle/>
          <a:p>
            <a:r>
              <a:rPr lang="en-US" dirty="0">
                <a:solidFill>
                  <a:schemeClr val="tx1">
                    <a:lumMod val="65000"/>
                    <a:lumOff val="35000"/>
                  </a:schemeClr>
                </a:solidFill>
                <a:latin typeface="Montserrat" panose="00000500000000000000" pitchFamily="2" charset="0"/>
              </a:rPr>
              <a:t>Roadmap</a:t>
            </a:r>
          </a:p>
        </p:txBody>
      </p:sp>
      <p:sp>
        <p:nvSpPr>
          <p:cNvPr id="3" name="Date Placeholder 2">
            <a:extLst>
              <a:ext uri="{FF2B5EF4-FFF2-40B4-BE49-F238E27FC236}">
                <a16:creationId xmlns:a16="http://schemas.microsoft.com/office/drawing/2014/main" id="{AF4B2047-47E7-207F-0888-14D0B97391E2}"/>
              </a:ext>
            </a:extLst>
          </p:cNvPr>
          <p:cNvSpPr>
            <a:spLocks noGrp="1"/>
          </p:cNvSpPr>
          <p:nvPr>
            <p:ph type="dt" sz="half" idx="10"/>
          </p:nvPr>
        </p:nvSpPr>
        <p:spPr/>
        <p:txBody>
          <a:bodyPr/>
          <a:lstStyle/>
          <a:p>
            <a:pPr>
              <a:defRPr/>
            </a:pPr>
            <a:fld id="{44F58713-E9C2-4B8E-8489-FB873B47FD37}" type="datetime1">
              <a:rPr lang="en-US" smtClean="0"/>
              <a:t>9/11/2026</a:t>
            </a:fld>
            <a:endParaRPr lang="en-US"/>
          </a:p>
        </p:txBody>
      </p:sp>
      <p:sp>
        <p:nvSpPr>
          <p:cNvPr id="4" name="Footer Placeholder 3">
            <a:extLst>
              <a:ext uri="{FF2B5EF4-FFF2-40B4-BE49-F238E27FC236}">
                <a16:creationId xmlns:a16="http://schemas.microsoft.com/office/drawing/2014/main" id="{F2A9FEA6-2128-1103-B51C-26D9A7292ADF}"/>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05DE193E-E274-88AC-4C0E-97C38F9BB825}"/>
              </a:ext>
            </a:extLst>
          </p:cNvPr>
          <p:cNvSpPr>
            <a:spLocks noGrp="1"/>
          </p:cNvSpPr>
          <p:nvPr>
            <p:ph type="sldNum" sz="quarter" idx="12"/>
          </p:nvPr>
        </p:nvSpPr>
        <p:spPr/>
        <p:txBody>
          <a:bodyPr/>
          <a:lstStyle/>
          <a:p>
            <a:fld id="{1C49AE54-70AB-4959-BB99-F77CE3D3F279}" type="slidenum">
              <a:rPr lang="en-US" altLang="tr-TR" smtClean="0"/>
              <a:pPr/>
              <a:t>7</a:t>
            </a:fld>
            <a:endParaRPr lang="en-US" altLang="tr-TR"/>
          </a:p>
        </p:txBody>
      </p:sp>
      <p:sp>
        <p:nvSpPr>
          <p:cNvPr id="24" name="TextBox 7">
            <a:extLst>
              <a:ext uri="{FF2B5EF4-FFF2-40B4-BE49-F238E27FC236}">
                <a16:creationId xmlns:a16="http://schemas.microsoft.com/office/drawing/2014/main" id="{D7012D22-EA39-669E-9C1B-413BDA84B8DE}"/>
              </a:ext>
            </a:extLst>
          </p:cNvPr>
          <p:cNvSpPr txBox="1"/>
          <p:nvPr/>
        </p:nvSpPr>
        <p:spPr>
          <a:xfrm>
            <a:off x="1154247" y="4651011"/>
            <a:ext cx="9206101" cy="1384995"/>
          </a:xfrm>
          <a:prstGeom prst="rect">
            <a:avLst/>
          </a:prstGeom>
          <a:noFill/>
        </p:spPr>
        <p:txBody>
          <a:bodyPr wrap="square">
            <a:spAutoFit/>
          </a:bodyPr>
          <a:lst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None/>
            </a:pPr>
            <a:r>
              <a:rPr lang="en-LU" sz="1400" dirty="0">
                <a:solidFill>
                  <a:srgbClr val="3A3A3F"/>
                </a:solidFill>
                <a:latin typeface="Montserrat" panose="00000500000000000000" pitchFamily="2" charset="0"/>
              </a:rPr>
              <a:t>*2 rounds of MP Testing completed in July and August. A third round will be taking place from the 4th of September.</a:t>
            </a:r>
          </a:p>
          <a:p>
            <a:pPr>
              <a:buNone/>
            </a:pPr>
            <a:endParaRPr lang="en-LU" sz="1400" dirty="0">
              <a:solidFill>
                <a:srgbClr val="3A3A3F"/>
              </a:solidFill>
              <a:latin typeface="Montserrat" panose="00000500000000000000" pitchFamily="2" charset="0"/>
            </a:endParaRPr>
          </a:p>
          <a:p>
            <a:r>
              <a:rPr lang="en-GB" sz="1400" dirty="0">
                <a:solidFill>
                  <a:srgbClr val="3A3A3F"/>
                </a:solidFill>
                <a:latin typeface="Montserrat" panose="00000500000000000000" pitchFamily="2" charset="0"/>
              </a:rPr>
              <a:t>Ahead of each activity JAO will formally issue comms to Market Participants with more information regarding their involvement. Dates are to be confirmed but will include timings and details of workshops and alignments, engagement forums and format.</a:t>
            </a:r>
            <a:endParaRPr lang="en-LU" sz="1400" dirty="0">
              <a:latin typeface="Montserrat" panose="00000500000000000000" pitchFamily="2" charset="0"/>
            </a:endParaRPr>
          </a:p>
        </p:txBody>
      </p:sp>
      <p:grpSp>
        <p:nvGrpSpPr>
          <p:cNvPr id="29" name="Group 28">
            <a:extLst>
              <a:ext uri="{FF2B5EF4-FFF2-40B4-BE49-F238E27FC236}">
                <a16:creationId xmlns:a16="http://schemas.microsoft.com/office/drawing/2014/main" id="{701FCABE-57D4-AA65-CD6D-D427E4058F58}"/>
              </a:ext>
            </a:extLst>
          </p:cNvPr>
          <p:cNvGrpSpPr/>
          <p:nvPr/>
        </p:nvGrpSpPr>
        <p:grpSpPr>
          <a:xfrm>
            <a:off x="3517791" y="1509201"/>
            <a:ext cx="6684169" cy="2640696"/>
            <a:chOff x="4197756" y="1903349"/>
            <a:chExt cx="6004204" cy="2246548"/>
          </a:xfrm>
        </p:grpSpPr>
        <p:sp>
          <p:nvSpPr>
            <p:cNvPr id="17" name="Triangle 20">
              <a:extLst>
                <a:ext uri="{FF2B5EF4-FFF2-40B4-BE49-F238E27FC236}">
                  <a16:creationId xmlns:a16="http://schemas.microsoft.com/office/drawing/2014/main" id="{AF01A22C-8117-D462-699A-74BB4B911B45}"/>
                </a:ext>
              </a:extLst>
            </p:cNvPr>
            <p:cNvSpPr/>
            <p:nvPr/>
          </p:nvSpPr>
          <p:spPr>
            <a:xfrm>
              <a:off x="9973372" y="3798611"/>
              <a:ext cx="228588" cy="210998"/>
            </a:xfrm>
            <a:prstGeom prst="triangl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LU"/>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LU"/>
            </a:p>
          </p:txBody>
        </p:sp>
        <p:sp>
          <p:nvSpPr>
            <p:cNvPr id="18" name="ZoneTexte 233">
              <a:extLst>
                <a:ext uri="{FF2B5EF4-FFF2-40B4-BE49-F238E27FC236}">
                  <a16:creationId xmlns:a16="http://schemas.microsoft.com/office/drawing/2014/main" id="{998B4B81-9DEA-91D5-5879-9267622E8BD8}"/>
                </a:ext>
              </a:extLst>
            </p:cNvPr>
            <p:cNvSpPr txBox="1">
              <a:spLocks noChangeArrowheads="1"/>
            </p:cNvSpPr>
            <p:nvPr/>
          </p:nvSpPr>
          <p:spPr bwMode="auto">
            <a:xfrm>
              <a:off x="4197756" y="2330047"/>
              <a:ext cx="312251" cy="272231"/>
            </a:xfrm>
            <a:prstGeom prst="rect">
              <a:avLst/>
            </a:prstGeom>
            <a:solidFill>
              <a:schemeClr val="bg1">
                <a:lumMod val="75000"/>
              </a:schemeClr>
            </a:solidFill>
            <a:ln w="12700" cap="flat" cmpd="sng" algn="ctr">
              <a:solidFill>
                <a:schemeClr val="tx1"/>
              </a:solidFill>
              <a:prstDash val="solid"/>
              <a:round/>
              <a:headEnd type="none" w="sm" len="sm"/>
              <a:tailEnd type="none" w="sm" len="sm"/>
            </a:ln>
            <a:effectLst/>
          </p:spPr>
          <p:txBody>
            <a:bodyPr lIns="0" tIns="1800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00">
                <a:defRPr/>
              </a:pPr>
              <a:r>
                <a:rPr lang="en-US" sz="700" dirty="0">
                  <a:solidFill>
                    <a:srgbClr val="FFFFFF"/>
                  </a:solidFill>
                </a:rPr>
                <a:t>Test w. MPs</a:t>
              </a:r>
            </a:p>
          </p:txBody>
        </p:sp>
        <p:sp>
          <p:nvSpPr>
            <p:cNvPr id="19" name="ZoneTexte 233">
              <a:extLst>
                <a:ext uri="{FF2B5EF4-FFF2-40B4-BE49-F238E27FC236}">
                  <a16:creationId xmlns:a16="http://schemas.microsoft.com/office/drawing/2014/main" id="{0B767EFF-E5F6-6B69-CBB9-457D41982A7E}"/>
                </a:ext>
              </a:extLst>
            </p:cNvPr>
            <p:cNvSpPr txBox="1">
              <a:spLocks noChangeArrowheads="1"/>
            </p:cNvSpPr>
            <p:nvPr/>
          </p:nvSpPr>
          <p:spPr bwMode="auto">
            <a:xfrm>
              <a:off x="7639924" y="2653908"/>
              <a:ext cx="1634627" cy="176582"/>
            </a:xfrm>
            <a:prstGeom prst="rect">
              <a:avLst/>
            </a:prstGeom>
            <a:solidFill>
              <a:srgbClr val="00947F"/>
            </a:solidFill>
            <a:ln w="9525" cap="flat" cmpd="sng" algn="ctr">
              <a:solidFill>
                <a:schemeClr val="tx1"/>
              </a:solidFill>
              <a:prstDash val="solid"/>
              <a:round/>
              <a:headEnd type="none" w="sm" len="sm"/>
              <a:tailEnd type="none" w="sm" len="sm"/>
            </a:ln>
            <a:effectLst/>
          </p:spPr>
          <p:txBody>
            <a:bodyPr lIns="0" tIns="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a:solidFill>
                    <a:schemeClr val="bg1"/>
                  </a:solidFill>
                </a:rPr>
                <a:t>SIT – RCCs, TSOs</a:t>
              </a:r>
            </a:p>
          </p:txBody>
        </p:sp>
        <p:sp>
          <p:nvSpPr>
            <p:cNvPr id="20" name="ZoneTexte 233">
              <a:extLst>
                <a:ext uri="{FF2B5EF4-FFF2-40B4-BE49-F238E27FC236}">
                  <a16:creationId xmlns:a16="http://schemas.microsoft.com/office/drawing/2014/main" id="{295E6D39-A566-D1F0-22B4-CAA79B97BFD6}"/>
                </a:ext>
              </a:extLst>
            </p:cNvPr>
            <p:cNvSpPr txBox="1">
              <a:spLocks noChangeArrowheads="1"/>
            </p:cNvSpPr>
            <p:nvPr/>
          </p:nvSpPr>
          <p:spPr bwMode="auto">
            <a:xfrm>
              <a:off x="7193061" y="3226781"/>
              <a:ext cx="1742574" cy="176582"/>
            </a:xfrm>
            <a:prstGeom prst="rect">
              <a:avLst/>
            </a:prstGeom>
            <a:solidFill>
              <a:srgbClr val="00947F"/>
            </a:solidFill>
            <a:ln w="9525" cap="flat" cmpd="sng" algn="ctr">
              <a:solidFill>
                <a:schemeClr val="tx1"/>
              </a:solidFill>
              <a:prstDash val="solid"/>
              <a:round/>
              <a:headEnd type="none" w="sm" len="sm"/>
              <a:tailEnd type="none" w="sm" len="sm"/>
            </a:ln>
            <a:effectLst/>
          </p:spPr>
          <p:txBody>
            <a:bodyPr lIns="0" tIns="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a:solidFill>
                    <a:schemeClr val="bg1"/>
                  </a:solidFill>
                </a:rPr>
                <a:t>SIT – RCCs, TSOs</a:t>
              </a:r>
            </a:p>
          </p:txBody>
        </p:sp>
        <p:cxnSp>
          <p:nvCxnSpPr>
            <p:cNvPr id="22" name="Straight Connector 21">
              <a:extLst>
                <a:ext uri="{FF2B5EF4-FFF2-40B4-BE49-F238E27FC236}">
                  <a16:creationId xmlns:a16="http://schemas.microsoft.com/office/drawing/2014/main" id="{03210906-0AC5-85DB-A33F-9E8BC96EF644}"/>
                </a:ext>
              </a:extLst>
            </p:cNvPr>
            <p:cNvCxnSpPr>
              <a:cxnSpLocks/>
            </p:cNvCxnSpPr>
            <p:nvPr/>
          </p:nvCxnSpPr>
          <p:spPr>
            <a:xfrm>
              <a:off x="9234145" y="1903349"/>
              <a:ext cx="29667" cy="224654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ZoneTexte 233">
              <a:extLst>
                <a:ext uri="{FF2B5EF4-FFF2-40B4-BE49-F238E27FC236}">
                  <a16:creationId xmlns:a16="http://schemas.microsoft.com/office/drawing/2014/main" id="{654BFC30-5FC1-E0A2-A831-87C843B18946}"/>
                </a:ext>
              </a:extLst>
            </p:cNvPr>
            <p:cNvSpPr txBox="1">
              <a:spLocks noChangeArrowheads="1"/>
            </p:cNvSpPr>
            <p:nvPr/>
          </p:nvSpPr>
          <p:spPr bwMode="auto">
            <a:xfrm>
              <a:off x="8324824" y="2889463"/>
              <a:ext cx="274320" cy="274320"/>
            </a:xfrm>
            <a:prstGeom prst="rect">
              <a:avLst/>
            </a:prstGeom>
            <a:solidFill>
              <a:schemeClr val="bg1">
                <a:lumMod val="75000"/>
              </a:schemeClr>
            </a:solidFill>
            <a:ln w="9525" cap="flat" cmpd="sng" algn="ctr">
              <a:solidFill>
                <a:schemeClr val="tx1"/>
              </a:solidFill>
              <a:prstDash val="solid"/>
              <a:round/>
              <a:headEnd type="none" w="sm" len="sm"/>
              <a:tailEnd type="none" w="sm" len="sm"/>
            </a:ln>
            <a:effectLst/>
          </p:spPr>
          <p:txBody>
            <a:bodyPr lIns="0" tIns="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9</a:t>
              </a:r>
              <a:r>
                <a:rPr lang="en-US" sz="700" baseline="30000" dirty="0">
                  <a:solidFill>
                    <a:schemeClr val="bg1"/>
                  </a:solidFill>
                </a:rPr>
                <a:t>th</a:t>
              </a:r>
              <a:r>
                <a:rPr lang="en-US" sz="700" dirty="0">
                  <a:solidFill>
                    <a:schemeClr val="bg1"/>
                  </a:solidFill>
                </a:rPr>
                <a:t> &amp; 10</a:t>
              </a:r>
              <a:r>
                <a:rPr lang="en-US" sz="700" baseline="30000" dirty="0">
                  <a:solidFill>
                    <a:schemeClr val="bg1"/>
                  </a:solidFill>
                </a:rPr>
                <a:t>th</a:t>
              </a:r>
              <a:endParaRPr lang="en-US" sz="700" dirty="0">
                <a:solidFill>
                  <a:schemeClr val="bg1"/>
                </a:solidFill>
              </a:endParaRPr>
            </a:p>
          </p:txBody>
        </p:sp>
        <p:sp>
          <p:nvSpPr>
            <p:cNvPr id="25" name="ZoneTexte 233">
              <a:extLst>
                <a:ext uri="{FF2B5EF4-FFF2-40B4-BE49-F238E27FC236}">
                  <a16:creationId xmlns:a16="http://schemas.microsoft.com/office/drawing/2014/main" id="{BAA12FED-305D-7678-1C7E-51EAD86C6E23}"/>
                </a:ext>
              </a:extLst>
            </p:cNvPr>
            <p:cNvSpPr txBox="1">
              <a:spLocks noChangeArrowheads="1"/>
            </p:cNvSpPr>
            <p:nvPr/>
          </p:nvSpPr>
          <p:spPr bwMode="auto">
            <a:xfrm>
              <a:off x="8731622" y="2889463"/>
              <a:ext cx="274320" cy="274320"/>
            </a:xfrm>
            <a:prstGeom prst="rect">
              <a:avLst/>
            </a:prstGeom>
            <a:solidFill>
              <a:schemeClr val="bg1">
                <a:lumMod val="75000"/>
              </a:schemeClr>
            </a:solidFill>
            <a:ln w="9525" cap="flat" cmpd="sng" algn="ctr">
              <a:solidFill>
                <a:schemeClr val="tx1"/>
              </a:solidFill>
              <a:prstDash val="solid"/>
              <a:round/>
              <a:headEnd type="none" w="sm" len="sm"/>
              <a:tailEnd type="none" w="sm" len="sm"/>
            </a:ln>
            <a:effectLst/>
          </p:spPr>
          <p:txBody>
            <a:bodyPr lIns="0" tIns="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a:solidFill>
                    <a:schemeClr val="bg1"/>
                  </a:solidFill>
                </a:rPr>
                <a:t>5</a:t>
              </a:r>
              <a:r>
                <a:rPr lang="en-US" sz="700" baseline="30000">
                  <a:solidFill>
                    <a:schemeClr val="bg1"/>
                  </a:solidFill>
                </a:rPr>
                <a:t>th</a:t>
              </a:r>
              <a:r>
                <a:rPr lang="en-US" sz="700">
                  <a:solidFill>
                    <a:schemeClr val="bg1"/>
                  </a:solidFill>
                </a:rPr>
                <a:t> &amp; 6</a:t>
              </a:r>
              <a:r>
                <a:rPr lang="en-US" sz="700" baseline="30000">
                  <a:solidFill>
                    <a:schemeClr val="bg1"/>
                  </a:solidFill>
                </a:rPr>
                <a:t>th</a:t>
              </a:r>
              <a:endParaRPr lang="en-US" sz="700">
                <a:solidFill>
                  <a:schemeClr val="bg1"/>
                </a:solidFill>
              </a:endParaRPr>
            </a:p>
          </p:txBody>
        </p:sp>
        <p:sp>
          <p:nvSpPr>
            <p:cNvPr id="26" name="ZoneTexte 233">
              <a:extLst>
                <a:ext uri="{FF2B5EF4-FFF2-40B4-BE49-F238E27FC236}">
                  <a16:creationId xmlns:a16="http://schemas.microsoft.com/office/drawing/2014/main" id="{8D532BDE-BA29-0333-EB13-E124BFA96EA8}"/>
                </a:ext>
              </a:extLst>
            </p:cNvPr>
            <p:cNvSpPr txBox="1">
              <a:spLocks noChangeArrowheads="1"/>
            </p:cNvSpPr>
            <p:nvPr/>
          </p:nvSpPr>
          <p:spPr bwMode="auto">
            <a:xfrm>
              <a:off x="9138420" y="2883048"/>
              <a:ext cx="274320" cy="274320"/>
            </a:xfrm>
            <a:prstGeom prst="rect">
              <a:avLst/>
            </a:prstGeom>
            <a:solidFill>
              <a:srgbClr val="00947F"/>
            </a:solidFill>
            <a:ln w="9525" cap="flat" cmpd="sng" algn="ctr">
              <a:solidFill>
                <a:schemeClr val="tx1"/>
              </a:solidFill>
              <a:prstDash val="solid"/>
              <a:round/>
              <a:headEnd type="none" w="sm" len="sm"/>
              <a:tailEnd type="none" w="sm" len="sm"/>
            </a:ln>
            <a:effectLst/>
          </p:spPr>
          <p:txBody>
            <a:bodyPr lIns="0" tIns="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dirty="0">
                  <a:solidFill>
                    <a:schemeClr val="bg1"/>
                  </a:solidFill>
                </a:rPr>
                <a:t>4</a:t>
              </a:r>
              <a:r>
                <a:rPr lang="en-US" sz="700" baseline="30000" dirty="0">
                  <a:solidFill>
                    <a:schemeClr val="bg1"/>
                  </a:solidFill>
                </a:rPr>
                <a:t>th</a:t>
              </a:r>
              <a:r>
                <a:rPr lang="en-US" sz="700" dirty="0">
                  <a:solidFill>
                    <a:schemeClr val="bg1"/>
                  </a:solidFill>
                </a:rPr>
                <a:t> , 9</a:t>
              </a:r>
              <a:r>
                <a:rPr lang="en-US" sz="700" baseline="30000" dirty="0">
                  <a:solidFill>
                    <a:schemeClr val="bg1"/>
                  </a:solidFill>
                </a:rPr>
                <a:t>th</a:t>
              </a:r>
              <a:r>
                <a:rPr lang="en-US" sz="700" dirty="0">
                  <a:solidFill>
                    <a:schemeClr val="bg1"/>
                  </a:solidFill>
                </a:rPr>
                <a:t> &amp; 10</a:t>
              </a:r>
              <a:r>
                <a:rPr lang="en-US" sz="700" baseline="30000" dirty="0">
                  <a:solidFill>
                    <a:schemeClr val="bg1"/>
                  </a:solidFill>
                </a:rPr>
                <a:t>th</a:t>
              </a:r>
              <a:endParaRPr lang="en-US" sz="700" dirty="0">
                <a:solidFill>
                  <a:schemeClr val="bg1"/>
                </a:solidFill>
              </a:endParaRPr>
            </a:p>
          </p:txBody>
        </p:sp>
        <p:sp>
          <p:nvSpPr>
            <p:cNvPr id="21" name="ZoneTexte 233">
              <a:extLst>
                <a:ext uri="{FF2B5EF4-FFF2-40B4-BE49-F238E27FC236}">
                  <a16:creationId xmlns:a16="http://schemas.microsoft.com/office/drawing/2014/main" id="{B771B240-4DF3-3721-C8C5-AE9BB0730933}"/>
                </a:ext>
              </a:extLst>
            </p:cNvPr>
            <p:cNvSpPr txBox="1">
              <a:spLocks noChangeArrowheads="1"/>
            </p:cNvSpPr>
            <p:nvPr/>
          </p:nvSpPr>
          <p:spPr bwMode="auto">
            <a:xfrm>
              <a:off x="5700611" y="3519201"/>
              <a:ext cx="4387055" cy="200693"/>
            </a:xfrm>
            <a:prstGeom prst="rect">
              <a:avLst/>
            </a:prstGeom>
            <a:solidFill>
              <a:srgbClr val="00B0F0"/>
            </a:solidFill>
            <a:ln w="12700" cap="flat" cmpd="sng" algn="ctr">
              <a:solidFill>
                <a:schemeClr val="tx1"/>
              </a:solidFill>
              <a:prstDash val="solid"/>
              <a:round/>
              <a:headEnd type="none" w="sm" len="sm"/>
              <a:tailEnd type="none" w="sm" len="sm"/>
            </a:ln>
            <a:effectLst/>
          </p:spPr>
          <p:txBody>
            <a:bodyPr lIns="0" tIns="18000" rIns="0" bIns="0" anchor="ctr"/>
            <a:lstStyle>
              <a:defPPr>
                <a:defRPr lang="fr-FR"/>
              </a:defPPr>
              <a:lvl1pPr marL="0" algn="ctr" defTabSz="914400" rtl="0" eaLnBrk="0" fontAlgn="auto" latinLnBrk="0" hangingPunct="0">
                <a:lnSpc>
                  <a:spcPct val="80000"/>
                </a:lnSpc>
                <a:spcBef>
                  <a:spcPts val="0"/>
                </a:spcBef>
                <a:spcAft>
                  <a:spcPts val="0"/>
                </a:spcAft>
                <a:defRPr sz="800" kern="0">
                  <a:solidFill>
                    <a:schemeClr val="tx1"/>
                  </a:solidFill>
                  <a:latin typeface="Calibri" pitchFamily="34" charset="0"/>
                  <a:ea typeface="ＭＳ Ｐゴシック" charset="-128"/>
                  <a:cs typeface="Calibri"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00">
                <a:defRPr/>
              </a:pPr>
              <a:r>
                <a:rPr lang="en-US" sz="700" dirty="0"/>
                <a:t>LTCC and LTFBA Publication Tool Ext Parallel Run</a:t>
              </a:r>
            </a:p>
          </p:txBody>
        </p:sp>
      </p:grpSp>
    </p:spTree>
    <p:extLst>
      <p:ext uri="{BB962C8B-B14F-4D97-AF65-F5344CB8AC3E}">
        <p14:creationId xmlns:p14="http://schemas.microsoft.com/office/powerpoint/2010/main" val="206449579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08EFCCF-5995-29FE-5DB8-612830FC5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941" y="758225"/>
            <a:ext cx="3323404" cy="5578856"/>
          </a:xfrm>
          <a:prstGeom prst="rect">
            <a:avLst/>
          </a:prstGeom>
        </p:spPr>
      </p:pic>
      <p:sp>
        <p:nvSpPr>
          <p:cNvPr id="3" name="Date Placeholder 2">
            <a:extLst>
              <a:ext uri="{FF2B5EF4-FFF2-40B4-BE49-F238E27FC236}">
                <a16:creationId xmlns:a16="http://schemas.microsoft.com/office/drawing/2014/main" id="{F7011CAF-DEED-ADBE-7541-AA97BB5B17C2}"/>
              </a:ext>
            </a:extLst>
          </p:cNvPr>
          <p:cNvSpPr>
            <a:spLocks noGrp="1"/>
          </p:cNvSpPr>
          <p:nvPr>
            <p:ph type="dt" sz="half" idx="10"/>
          </p:nvPr>
        </p:nvSpPr>
        <p:spPr/>
        <p:txBody>
          <a:bodyPr/>
          <a:lstStyle/>
          <a:p>
            <a:pPr>
              <a:defRPr/>
            </a:pPr>
            <a:fld id="{B83FDC37-33EA-4F20-92B5-97C9D6563746}" type="datetime1">
              <a:rPr lang="en-US" smtClean="0"/>
              <a:t>9/11/2026</a:t>
            </a:fld>
            <a:endParaRPr lang="en-US"/>
          </a:p>
        </p:txBody>
      </p:sp>
      <p:sp>
        <p:nvSpPr>
          <p:cNvPr id="4" name="Footer Placeholder 3">
            <a:extLst>
              <a:ext uri="{FF2B5EF4-FFF2-40B4-BE49-F238E27FC236}">
                <a16:creationId xmlns:a16="http://schemas.microsoft.com/office/drawing/2014/main" id="{017E878B-EEB0-0C40-D386-FCBD7A1C89BE}"/>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878FBFD5-229F-7277-6E71-4371C4567C3F}"/>
              </a:ext>
            </a:extLst>
          </p:cNvPr>
          <p:cNvSpPr>
            <a:spLocks noGrp="1"/>
          </p:cNvSpPr>
          <p:nvPr>
            <p:ph type="sldNum" sz="quarter" idx="12"/>
          </p:nvPr>
        </p:nvSpPr>
        <p:spPr/>
        <p:txBody>
          <a:bodyPr/>
          <a:lstStyle/>
          <a:p>
            <a:fld id="{1C49AE54-70AB-4959-BB99-F77CE3D3F279}" type="slidenum">
              <a:rPr lang="en-US" altLang="tr-TR" smtClean="0"/>
              <a:pPr/>
              <a:t>8</a:t>
            </a:fld>
            <a:endParaRPr lang="en-US" altLang="tr-TR"/>
          </a:p>
        </p:txBody>
      </p:sp>
      <p:sp>
        <p:nvSpPr>
          <p:cNvPr id="8" name="TextBox 7">
            <a:extLst>
              <a:ext uri="{FF2B5EF4-FFF2-40B4-BE49-F238E27FC236}">
                <a16:creationId xmlns:a16="http://schemas.microsoft.com/office/drawing/2014/main" id="{DA0B0C76-70CF-8658-BD09-DD220699FD70}"/>
              </a:ext>
            </a:extLst>
          </p:cNvPr>
          <p:cNvSpPr txBox="1"/>
          <p:nvPr/>
        </p:nvSpPr>
        <p:spPr>
          <a:xfrm>
            <a:off x="3761718" y="2471294"/>
            <a:ext cx="6875736" cy="3477875"/>
          </a:xfrm>
          <a:prstGeom prst="rect">
            <a:avLst/>
          </a:prstGeom>
          <a:noFill/>
        </p:spPr>
        <p:txBody>
          <a:bodyPr wrap="square">
            <a:spAutoFit/>
          </a:bodyPr>
          <a:lstStyle/>
          <a:p>
            <a:r>
              <a:rPr lang="en-US" sz="2000" b="0" i="1" dirty="0">
                <a:solidFill>
                  <a:srgbClr val="1B1B1B"/>
                </a:solidFill>
                <a:effectLst/>
                <a:latin typeface="Montserrat" panose="00000500000000000000" pitchFamily="2" charset="0"/>
              </a:rPr>
              <a:t>ACER and ENTSO-E </a:t>
            </a:r>
            <a:r>
              <a:rPr lang="en-US" sz="2000" i="1" dirty="0">
                <a:solidFill>
                  <a:srgbClr val="1B1B1B"/>
                </a:solidFill>
                <a:latin typeface="Montserrat" panose="00000500000000000000" pitchFamily="2" charset="0"/>
              </a:rPr>
              <a:t>organized</a:t>
            </a:r>
            <a:r>
              <a:rPr lang="en-US" sz="2000" b="0" i="1" dirty="0">
                <a:solidFill>
                  <a:srgbClr val="1B1B1B"/>
                </a:solidFill>
                <a:effectLst/>
                <a:latin typeface="Montserrat" panose="00000500000000000000" pitchFamily="2" charset="0"/>
              </a:rPr>
              <a:t> online workshops regularly to align on strategically important topics shaping the long-term flow-based allocation of transmission capacities.</a:t>
            </a:r>
          </a:p>
          <a:p>
            <a:endParaRPr lang="en-US" sz="2000" i="1" dirty="0">
              <a:solidFill>
                <a:srgbClr val="1B1B1B"/>
              </a:solidFill>
              <a:latin typeface="Montserrat" panose="00000500000000000000" pitchFamily="2" charset="0"/>
            </a:endParaRPr>
          </a:p>
          <a:p>
            <a:r>
              <a:rPr lang="en-US" sz="2000" i="1" dirty="0">
                <a:solidFill>
                  <a:srgbClr val="1B1B1B"/>
                </a:solidFill>
                <a:latin typeface="Montserrat" panose="00000500000000000000" pitchFamily="2" charset="0"/>
              </a:rPr>
              <a:t>So far, 8 workshops have been organized. The topics and supporting documents of these workshops, including the links of the event pages </a:t>
            </a:r>
            <a:r>
              <a:rPr lang="en-US" sz="2000" i="1" dirty="0">
                <a:solidFill>
                  <a:srgbClr val="1B1B1B"/>
                </a:solidFill>
                <a:latin typeface="Montserrat" panose="00000500000000000000" pitchFamily="2" charset="0"/>
                <a:hlinkClick r:id="rId3"/>
              </a:rPr>
              <a:t>available on JAO’s website.</a:t>
            </a:r>
            <a:endParaRPr lang="en-US" sz="2000" dirty="0">
              <a:solidFill>
                <a:srgbClr val="1B1B1B"/>
              </a:solidFill>
              <a:latin typeface="Montserrat" panose="00000500000000000000" pitchFamily="2" charset="0"/>
            </a:endParaRPr>
          </a:p>
          <a:p>
            <a:pPr indent="0" algn="l">
              <a:buNone/>
            </a:pPr>
            <a:endParaRPr lang="en-US" sz="2000" b="0" i="0" dirty="0">
              <a:solidFill>
                <a:srgbClr val="1B1B1B"/>
              </a:solidFill>
              <a:effectLst/>
              <a:latin typeface="Montserrat" panose="00000500000000000000" pitchFamily="2" charset="0"/>
            </a:endParaRPr>
          </a:p>
          <a:p>
            <a:r>
              <a:rPr lang="en-US" sz="2000" b="0" i="0" dirty="0">
                <a:solidFill>
                  <a:srgbClr val="1B1B1B"/>
                </a:solidFill>
                <a:effectLst/>
                <a:latin typeface="Montserrat" panose="00000500000000000000" pitchFamily="2" charset="0"/>
              </a:rPr>
              <a:t> </a:t>
            </a:r>
          </a:p>
        </p:txBody>
      </p:sp>
      <p:sp>
        <p:nvSpPr>
          <p:cNvPr id="2" name="Title 1">
            <a:extLst>
              <a:ext uri="{FF2B5EF4-FFF2-40B4-BE49-F238E27FC236}">
                <a16:creationId xmlns:a16="http://schemas.microsoft.com/office/drawing/2014/main" id="{DFD79420-269B-9D22-6386-B4CBD840AF91}"/>
              </a:ext>
            </a:extLst>
          </p:cNvPr>
          <p:cNvSpPr>
            <a:spLocks noGrp="1"/>
          </p:cNvSpPr>
          <p:nvPr>
            <p:ph type="title"/>
          </p:nvPr>
        </p:nvSpPr>
        <p:spPr>
          <a:xfrm>
            <a:off x="1333445" y="908831"/>
            <a:ext cx="10058400" cy="880274"/>
          </a:xfrm>
        </p:spPr>
        <p:txBody>
          <a:bodyPr>
            <a:normAutofit fontScale="90000"/>
          </a:bodyPr>
          <a:lstStyle/>
          <a:p>
            <a:r>
              <a:rPr lang="en-US" dirty="0">
                <a:solidFill>
                  <a:schemeClr val="tx1">
                    <a:lumMod val="65000"/>
                    <a:lumOff val="35000"/>
                  </a:schemeClr>
                </a:solidFill>
                <a:latin typeface="Montserrat" panose="00000500000000000000" pitchFamily="2" charset="0"/>
              </a:rPr>
              <a:t>LTFBA</a:t>
            </a:r>
            <a:br>
              <a:rPr lang="en-US" dirty="0">
                <a:solidFill>
                  <a:schemeClr val="tx1">
                    <a:lumMod val="65000"/>
                    <a:lumOff val="35000"/>
                  </a:schemeClr>
                </a:solidFill>
                <a:latin typeface="Montserrat" panose="00000500000000000000" pitchFamily="2" charset="0"/>
              </a:rPr>
            </a:br>
            <a:r>
              <a:rPr lang="en-US" sz="4000" dirty="0">
                <a:solidFill>
                  <a:schemeClr val="tx1">
                    <a:lumMod val="65000"/>
                    <a:lumOff val="35000"/>
                  </a:schemeClr>
                </a:solidFill>
                <a:latin typeface="Montserrat" panose="00000500000000000000" pitchFamily="2" charset="0"/>
              </a:rPr>
              <a:t>Supporting documents</a:t>
            </a:r>
          </a:p>
        </p:txBody>
      </p:sp>
    </p:spTree>
    <p:extLst>
      <p:ext uri="{BB962C8B-B14F-4D97-AF65-F5344CB8AC3E}">
        <p14:creationId xmlns:p14="http://schemas.microsoft.com/office/powerpoint/2010/main" val="357508143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E29F8895-0464-9408-2642-0B44C8A4CB8E}"/>
              </a:ext>
            </a:extLst>
          </p:cNvPr>
          <p:cNvSpPr>
            <a:spLocks noGrp="1"/>
          </p:cNvSpPr>
          <p:nvPr>
            <p:ph type="dt" sz="half" idx="10"/>
          </p:nvPr>
        </p:nvSpPr>
        <p:spPr/>
        <p:txBody>
          <a:bodyPr/>
          <a:lstStyle/>
          <a:p>
            <a:pPr>
              <a:defRPr/>
            </a:pPr>
            <a:fld id="{E6B58B94-3B92-41E1-A721-F05B967936A6}" type="datetime1">
              <a:rPr lang="en-US" smtClean="0"/>
              <a:t>9/11/2026</a:t>
            </a:fld>
            <a:endParaRPr lang="en-US"/>
          </a:p>
        </p:txBody>
      </p:sp>
      <p:sp>
        <p:nvSpPr>
          <p:cNvPr id="4" name="Footer Placeholder 3">
            <a:extLst>
              <a:ext uri="{FF2B5EF4-FFF2-40B4-BE49-F238E27FC236}">
                <a16:creationId xmlns:a16="http://schemas.microsoft.com/office/drawing/2014/main" id="{005FEBE0-1810-A6C2-02AD-2C75B6473EA5}"/>
              </a:ext>
            </a:extLst>
          </p:cNvPr>
          <p:cNvSpPr>
            <a:spLocks noGrp="1"/>
          </p:cNvSpPr>
          <p:nvPr>
            <p:ph type="ftr" sz="quarter" idx="11"/>
          </p:nvPr>
        </p:nvSpPr>
        <p:spPr/>
        <p:txBody>
          <a:bodyPr/>
          <a:lstStyle/>
          <a:p>
            <a:pPr>
              <a:defRPr/>
            </a:pPr>
            <a:r>
              <a:rPr lang="en-US"/>
              <a:t>JAO S.A. | Open Call | Public | Uncontrolled copy</a:t>
            </a:r>
          </a:p>
        </p:txBody>
      </p:sp>
      <p:sp>
        <p:nvSpPr>
          <p:cNvPr id="5" name="Slide Number Placeholder 4">
            <a:extLst>
              <a:ext uri="{FF2B5EF4-FFF2-40B4-BE49-F238E27FC236}">
                <a16:creationId xmlns:a16="http://schemas.microsoft.com/office/drawing/2014/main" id="{279880B6-CF20-2C39-63C8-81FEC0EAF394}"/>
              </a:ext>
            </a:extLst>
          </p:cNvPr>
          <p:cNvSpPr>
            <a:spLocks noGrp="1"/>
          </p:cNvSpPr>
          <p:nvPr>
            <p:ph type="sldNum" sz="quarter" idx="12"/>
          </p:nvPr>
        </p:nvSpPr>
        <p:spPr/>
        <p:txBody>
          <a:bodyPr/>
          <a:lstStyle/>
          <a:p>
            <a:fld id="{1C49AE54-70AB-4959-BB99-F77CE3D3F279}" type="slidenum">
              <a:rPr lang="en-US" altLang="tr-TR" smtClean="0"/>
              <a:pPr/>
              <a:t>9</a:t>
            </a:fld>
            <a:endParaRPr lang="en-US" altLang="tr-TR"/>
          </a:p>
        </p:txBody>
      </p:sp>
    </p:spTree>
    <p:extLst>
      <p:ext uri="{BB962C8B-B14F-4D97-AF65-F5344CB8AC3E}">
        <p14:creationId xmlns:p14="http://schemas.microsoft.com/office/powerpoint/2010/main" val="687930975"/>
      </p:ext>
    </p:extLst>
  </p:cSld>
  <p:clrMapOvr>
    <a:masterClrMapping/>
  </p:clrMapOvr>
  <p:transition spd="slow">
    <p:push dir="u"/>
  </p:transition>
</p:sld>
</file>

<file path=ppt/theme/theme1.xml><?xml version="1.0" encoding="utf-8"?>
<a:theme xmlns:a="http://schemas.openxmlformats.org/drawingml/2006/main" name="Retrospect">
  <a:themeElements>
    <a:clrScheme name="Custom 11">
      <a:dk1>
        <a:srgbClr val="000000"/>
      </a:dk1>
      <a:lt1>
        <a:srgbClr val="FFFFFF"/>
      </a:lt1>
      <a:dk2>
        <a:srgbClr val="000000"/>
      </a:dk2>
      <a:lt2>
        <a:srgbClr val="C1C8CE"/>
      </a:lt2>
      <a:accent1>
        <a:srgbClr val="BD2D67"/>
      </a:accent1>
      <a:accent2>
        <a:srgbClr val="C0C7CD"/>
      </a:accent2>
      <a:accent3>
        <a:srgbClr val="297FD5"/>
      </a:accent3>
      <a:accent4>
        <a:srgbClr val="A94D1E"/>
      </a:accent4>
      <a:accent5>
        <a:srgbClr val="000000"/>
      </a:accent5>
      <a:accent6>
        <a:srgbClr val="3D66A0"/>
      </a:accent6>
      <a:hlink>
        <a:srgbClr val="9454C3"/>
      </a:hlink>
      <a:folHlink>
        <a:srgbClr val="3EBBF0"/>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20221027_SupportingDocument_SupervisoryBoard_StrategySession_draft_v1" id="{6B659156-830B-5C44-A50B-9C6D88B1F65D}" vid="{99D543EB-B5D0-DC4C-8127-5099BC5615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Madison</Template>
  <TotalTime>0</TotalTime>
  <Words>1550</Words>
  <Application>Microsoft Office PowerPoint</Application>
  <PresentationFormat>Widescreen</PresentationFormat>
  <Paragraphs>422</Paragraphs>
  <Slides>29</Slides>
  <Notes>23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-apple-system</vt:lpstr>
      <vt:lpstr>Aptos</vt:lpstr>
      <vt:lpstr>Arial</vt:lpstr>
      <vt:lpstr>Calibri</vt:lpstr>
      <vt:lpstr>Calibri Light</vt:lpstr>
      <vt:lpstr>Courier New</vt:lpstr>
      <vt:lpstr>HelveticaNeueLT Std Med Ext</vt:lpstr>
      <vt:lpstr>Montserrat</vt:lpstr>
      <vt:lpstr>Retrospect</vt:lpstr>
      <vt:lpstr>PowerPoint Presentation</vt:lpstr>
      <vt:lpstr>PowerPoint Presentation</vt:lpstr>
      <vt:lpstr>PowerPoint Presentation</vt:lpstr>
      <vt:lpstr>PowerPoint Presentation</vt:lpstr>
      <vt:lpstr>PowerPoint Presentation</vt:lpstr>
      <vt:lpstr>PowerPoint Presentation</vt:lpstr>
      <vt:lpstr>Roadmap</vt:lpstr>
      <vt:lpstr>LTFBA Supporting documents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JAO Support Hub</vt:lpstr>
      <vt:lpstr>PowerPoint Presentation</vt:lpstr>
      <vt:lpstr>PowerPoint Presentation</vt:lpstr>
      <vt:lpstr>PowerPoint Presentation</vt:lpstr>
    </vt:vector>
  </TitlesOfParts>
  <Company>EBRC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Vizintin</dc:creator>
  <cp:lastModifiedBy>Adam Majsa</cp:lastModifiedBy>
  <cp:revision>243</cp:revision>
  <cp:lastPrinted>2025-02-18T15:01:59Z</cp:lastPrinted>
  <dcterms:created xsi:type="dcterms:W3CDTF">2023-07-11T05:26:45Z</dcterms:created>
  <dcterms:modified xsi:type="dcterms:W3CDTF">2026-09-11T06:00:06Z</dcterms:modified>
</cp:coreProperties>
</file>